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7" r:id="rId3"/>
    <p:sldId id="268" r:id="rId4"/>
    <p:sldId id="267" r:id="rId5"/>
    <p:sldId id="269" r:id="rId6"/>
    <p:sldId id="257" r:id="rId7"/>
    <p:sldId id="270" r:id="rId8"/>
    <p:sldId id="271" r:id="rId9"/>
    <p:sldId id="265" r:id="rId10"/>
    <p:sldId id="296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6" r:id="rId24"/>
    <p:sldId id="285" r:id="rId25"/>
    <p:sldId id="287" r:id="rId26"/>
    <p:sldId id="288" r:id="rId27"/>
    <p:sldId id="290" r:id="rId28"/>
    <p:sldId id="291" r:id="rId29"/>
    <p:sldId id="289" r:id="rId30"/>
    <p:sldId id="292" r:id="rId31"/>
    <p:sldId id="293" r:id="rId32"/>
    <p:sldId id="294" r:id="rId33"/>
    <p:sldId id="295" r:id="rId34"/>
    <p:sldId id="298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CCFF"/>
    <a:srgbClr val="FFFF66"/>
    <a:srgbClr val="FF7D7D"/>
    <a:srgbClr val="C78FFF"/>
    <a:srgbClr val="9933FF"/>
    <a:srgbClr val="FF00FF"/>
    <a:srgbClr val="FFFF99"/>
    <a:srgbClr val="965D0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FBC94-F611-46B8-A3F8-44967040050A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996B6-298D-4E73-8163-275775AF2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47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86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4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0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083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18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996B6-298D-4E73-8163-275775AF236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5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E1788-8284-416B-9BB7-95CEDE28B6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920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B00C8F-24C6-4280-91A1-A7053F79555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2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3F05A-AF1C-4B75-93D9-52F98E86AC5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35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D9B67-338D-4ECA-9ABB-A561AB472F0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117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85B21-CE16-4B24-B085-0C2A5937B90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57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65684F-5EA5-4A27-8260-FC707A98A58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874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FECB1-B76F-4B41-816F-7EA4EF2D93E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11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AA3686-D8E1-4526-B735-75EDEA3DC18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DD4C77-D099-45F9-9391-E6469CD701C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582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60A7E-C229-4B02-8315-818E255497A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342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77BA74-457B-46F8-A8AC-462CBC873B4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503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E739C3-6367-4973-8F72-75A78C8FC2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45582"/>
            <a:ext cx="8382000" cy="1470025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Rogerian Argument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9200" y="1682424"/>
            <a:ext cx="7086600" cy="6858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Common Ground and Compromise </a:t>
            </a:r>
          </a:p>
        </p:txBody>
      </p:sp>
      <p:pic>
        <p:nvPicPr>
          <p:cNvPr id="10" name="Picture 2" descr="http://www.sydneyharbourbridge.info/brdg-img/harbr5b1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1"/>
            <a:ext cx="7135179" cy="424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1197" y="1447800"/>
            <a:ext cx="7772400" cy="1066800"/>
          </a:xfrm>
        </p:spPr>
        <p:txBody>
          <a:bodyPr/>
          <a:lstStyle/>
          <a:p>
            <a:r>
              <a:rPr lang="en-US" sz="48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Rogerian Argument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24200" y="2819400"/>
            <a:ext cx="1335087" cy="738187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vs.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573087" y="4148137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FF0000"/>
                </a:solidFill>
                <a:latin typeface="Arial Black" panose="020B0A04020102020204" pitchFamily="34" charset="0"/>
              </a:rPr>
              <a:t>Traditional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Argument</a:t>
            </a:r>
            <a:endParaRPr lang="en-US" kern="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723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92162"/>
          </a:xfrm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bg1"/>
                </a:solidFill>
              </a:rPr>
              <a:t>Traditional Argument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6574"/>
            <a:ext cx="8229600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Most traditional arguments seek to convince the audience </a:t>
            </a:r>
            <a:r>
              <a:rPr lang="en-US" sz="3600" b="1" dirty="0"/>
              <a:t>via logic</a:t>
            </a:r>
          </a:p>
        </p:txBody>
      </p:sp>
      <p:pic>
        <p:nvPicPr>
          <p:cNvPr id="2" name="Picture 2" descr="http://www.touchingcomposition.com/wp-content/uploads/2012/05/Toastmaster-giving-a-spee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8169617" cy="403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6705600" y="1914416"/>
            <a:ext cx="2286000" cy="2505184"/>
            <a:chOff x="6705600" y="1914416"/>
            <a:chExt cx="2286000" cy="2505184"/>
          </a:xfrm>
        </p:grpSpPr>
        <p:sp>
          <p:nvSpPr>
            <p:cNvPr id="3" name="Rectangular Callout 2"/>
            <p:cNvSpPr/>
            <p:nvPr/>
          </p:nvSpPr>
          <p:spPr>
            <a:xfrm>
              <a:off x="6705600" y="1914416"/>
              <a:ext cx="2286000" cy="2505184"/>
            </a:xfrm>
            <a:prstGeom prst="wedgeRectCallout">
              <a:avLst>
                <a:gd name="adj1" fmla="val -78252"/>
                <a:gd name="adj2" fmla="val -474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781800" y="2059012"/>
              <a:ext cx="2209800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Reason #1</a:t>
              </a:r>
            </a:p>
            <a:p>
              <a:r>
                <a:rPr lang="en-US" sz="2000" b="1" dirty="0">
                  <a:solidFill>
                    <a:schemeClr val="bg1"/>
                  </a:solidFill>
                </a:rPr>
                <a:t>Reason #2</a:t>
              </a:r>
            </a:p>
            <a:p>
              <a:r>
                <a:rPr lang="en-US" sz="2000" b="1" dirty="0">
                  <a:solidFill>
                    <a:schemeClr val="bg1"/>
                  </a:solidFill>
                </a:rPr>
                <a:t>Reason #3</a:t>
              </a:r>
            </a:p>
            <a:p>
              <a:endParaRPr lang="en-US" dirty="0">
                <a:solidFill>
                  <a:schemeClr val="bg1"/>
                </a:solidFill>
              </a:endParaRPr>
            </a:p>
            <a:p>
              <a:r>
                <a:rPr lang="en-US" sz="2000" b="1" dirty="0">
                  <a:solidFill>
                    <a:schemeClr val="bg1"/>
                  </a:solidFill>
                </a:rPr>
                <a:t>I will win you over with my logic!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8960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</a:rPr>
              <a:t>Traditional Argument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77340"/>
            <a:ext cx="4038600" cy="4525963"/>
          </a:xfrm>
          <a:solidFill>
            <a:srgbClr val="FF0000"/>
          </a:solidFill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Most arguments have </a:t>
            </a:r>
            <a:r>
              <a:rPr lang="en-US" sz="4000" b="1" dirty="0"/>
              <a:t>2 separate opposing</a:t>
            </a:r>
            <a:r>
              <a:rPr lang="en-US" sz="4000" dirty="0"/>
              <a:t> sides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14800" cy="4525963"/>
          </a:xfrm>
          <a:solidFill>
            <a:srgbClr val="0070C0"/>
          </a:solidFill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Little emphasis is placed upon what the </a:t>
            </a:r>
            <a:r>
              <a:rPr lang="en-US" sz="3600" b="1" dirty="0"/>
              <a:t>2 sides have in common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57200" y="3832701"/>
            <a:ext cx="4038600" cy="18288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flipH="1">
            <a:off x="4636770" y="3823334"/>
            <a:ext cx="4251960" cy="18475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6163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970"/>
          </a:xfrm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Rogerian Argument is different: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40813"/>
            <a:ext cx="5071110" cy="4419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-</a:t>
            </a:r>
            <a:r>
              <a:rPr lang="en-US" altLang="en-US" sz="4000" dirty="0"/>
              <a:t>builds </a:t>
            </a:r>
            <a:r>
              <a:rPr lang="en-US" altLang="en-US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common ground </a:t>
            </a:r>
          </a:p>
          <a:p>
            <a:pPr marL="0" indent="0" eaLnBrk="1" hangingPunct="1">
              <a:buNone/>
            </a:pPr>
            <a:endParaRPr lang="en-US" altLang="en-US" sz="1600" b="1" dirty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r>
              <a:rPr lang="en-US" altLang="en-US" sz="4000" dirty="0"/>
              <a:t>-uses </a:t>
            </a:r>
            <a:r>
              <a:rPr lang="en-US" altLang="en-US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empathy</a:t>
            </a:r>
          </a:p>
          <a:p>
            <a:pPr marL="0" indent="0" eaLnBrk="1" hangingPunct="1">
              <a:buNone/>
            </a:pPr>
            <a:endParaRPr lang="en-US" altLang="en-US" sz="18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4000" b="1" dirty="0"/>
              <a:t>-</a:t>
            </a:r>
            <a:r>
              <a:rPr lang="en-US" altLang="en-US" sz="4000" dirty="0"/>
              <a:t> </a:t>
            </a:r>
            <a:r>
              <a:rPr lang="en-US" altLang="en-US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validates</a:t>
            </a:r>
            <a:r>
              <a:rPr lang="en-US" altLang="en-US" sz="4000" dirty="0">
                <a:solidFill>
                  <a:srgbClr val="C00000"/>
                </a:solidFill>
              </a:rPr>
              <a:t> </a:t>
            </a:r>
            <a:r>
              <a:rPr lang="en-US" altLang="en-US" sz="4000" dirty="0"/>
              <a:t>the opposition’s beliefs</a:t>
            </a:r>
          </a:p>
        </p:txBody>
      </p:sp>
      <p:pic>
        <p:nvPicPr>
          <p:cNvPr id="2050" name="Picture 2" descr="http://ebiinterfaces.files.wordpress.com/2011/06/communication-cheese-sandwic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3" r="20253" b="6906"/>
          <a:stretch/>
        </p:blipFill>
        <p:spPr bwMode="auto">
          <a:xfrm>
            <a:off x="4724400" y="1447800"/>
            <a:ext cx="4267200" cy="433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0280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1600200"/>
            <a:ext cx="4754880" cy="4525963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en-US" dirty="0"/>
              <a:t>“</a:t>
            </a:r>
            <a:r>
              <a:rPr lang="en-US" sz="3600" b="1" dirty="0"/>
              <a:t>Rogerian Argument</a:t>
            </a:r>
            <a:r>
              <a:rPr lang="en-US" dirty="0"/>
              <a:t>” is based upon the therapy techniques of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5300" dirty="0">
                <a:latin typeface="Arial Black" panose="020B0A04020102020204" pitchFamily="34" charset="0"/>
              </a:rPr>
              <a:t>Carl Rogers</a:t>
            </a:r>
            <a:r>
              <a:rPr lang="en-US" sz="6000" dirty="0"/>
              <a:t>, </a:t>
            </a:r>
            <a:r>
              <a:rPr lang="en-US" sz="3600" b="1" dirty="0"/>
              <a:t>psychologist</a:t>
            </a:r>
            <a:endParaRPr lang="en-US" b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sz="2000" dirty="0"/>
              <a:t>(January 8, 1902 – February 4, 1987)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82880"/>
            <a:ext cx="5029200" cy="667512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352"/>
            <a:ext cx="9144000" cy="868362"/>
          </a:xfrm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Carl Rogers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990600"/>
            <a:ext cx="6629400" cy="2743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-developed "</a:t>
            </a:r>
            <a:r>
              <a:rPr lang="en-US" b="1" dirty="0">
                <a:solidFill>
                  <a:srgbClr val="C00000"/>
                </a:solidFill>
              </a:rPr>
              <a:t>client-centered therapy</a:t>
            </a:r>
            <a:r>
              <a:rPr lang="en-US" dirty="0"/>
              <a:t>" </a:t>
            </a:r>
          </a:p>
          <a:p>
            <a:pPr marL="0" indent="0" eaLnBrk="1" hangingPunct="1">
              <a:buNone/>
            </a:pPr>
            <a:r>
              <a:rPr lang="en-US" dirty="0"/>
              <a:t>-acted as a </a:t>
            </a:r>
            <a:r>
              <a:rPr lang="en-US" b="1" dirty="0">
                <a:solidFill>
                  <a:srgbClr val="C00000"/>
                </a:solidFill>
              </a:rPr>
              <a:t>facilitator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rather than a director of the therapy session</a:t>
            </a:r>
          </a:p>
          <a:p>
            <a:pPr marL="0" indent="0" eaLnBrk="1" hangingPunct="1">
              <a:buNone/>
            </a:pPr>
            <a:r>
              <a:rPr lang="en-US" altLang="en-US" dirty="0"/>
              <a:t>--</a:t>
            </a:r>
            <a:r>
              <a:rPr lang="en-US" altLang="en-US" b="1" dirty="0">
                <a:solidFill>
                  <a:srgbClr val="C00000"/>
                </a:solidFill>
              </a:rPr>
              <a:t>listened </a:t>
            </a:r>
            <a:r>
              <a:rPr lang="en-US" altLang="en-US" dirty="0"/>
              <a:t>more, advised less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264" b="5559"/>
          <a:stretch/>
        </p:blipFill>
        <p:spPr>
          <a:xfrm>
            <a:off x="3886200" y="3992880"/>
            <a:ext cx="3979332" cy="2865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1219200"/>
            <a:ext cx="2006124" cy="200612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329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chemeClr val="tx1"/>
          </a:solidFill>
        </p:spPr>
        <p:txBody>
          <a:bodyPr/>
          <a:lstStyle/>
          <a:p>
            <a:pPr lvl="1" eaLnBrk="1" hangingPunct="1"/>
            <a:r>
              <a:rPr lang="en-US" altLang="en-US" sz="4000" b="1" dirty="0">
                <a:solidFill>
                  <a:schemeClr val="bg1"/>
                </a:solidFill>
              </a:rPr>
              <a:t>Rogerian Argument</a:t>
            </a:r>
            <a:br>
              <a:rPr lang="en-US" altLang="en-US" sz="4000" b="1" dirty="0">
                <a:solidFill>
                  <a:schemeClr val="bg1"/>
                </a:solidFill>
              </a:rPr>
            </a:br>
            <a:r>
              <a:rPr lang="en-US" altLang="en-US" sz="2800" dirty="0">
                <a:solidFill>
                  <a:srgbClr val="C00000"/>
                </a:solidFill>
              </a:rPr>
              <a:t>= Carl Rogers’ techniques applied to </a:t>
            </a:r>
            <a:r>
              <a:rPr lang="en-US" altLang="en-US" sz="2800" b="1" dirty="0">
                <a:solidFill>
                  <a:srgbClr val="C00000"/>
                </a:solidFill>
              </a:rPr>
              <a:t>formal argument  </a:t>
            </a:r>
            <a:r>
              <a:rPr lang="en-US" altLang="en-US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417" y="1214056"/>
            <a:ext cx="8957153" cy="1144690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sz="600" dirty="0"/>
          </a:p>
          <a:p>
            <a:pPr marL="0" indent="0" eaLnBrk="1" hangingPunct="1">
              <a:buNone/>
            </a:pPr>
            <a:r>
              <a:rPr lang="en-US" altLang="en-US" sz="2800" dirty="0"/>
              <a:t>Developed by </a:t>
            </a:r>
            <a:r>
              <a:rPr lang="en-US" altLang="en-US" sz="2800" b="1" dirty="0"/>
              <a:t>3 professors </a:t>
            </a:r>
            <a:r>
              <a:rPr lang="en-US" altLang="en-US" sz="2800" dirty="0"/>
              <a:t>of Rhetoric / Linguistics: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8120" y="2464584"/>
            <a:ext cx="2362200" cy="3844153"/>
            <a:chOff x="198120" y="2464584"/>
            <a:chExt cx="2362200" cy="384415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26" r="20629"/>
            <a:stretch/>
          </p:blipFill>
          <p:spPr>
            <a:xfrm>
              <a:off x="198120" y="2885238"/>
              <a:ext cx="2362200" cy="342349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1922" y="2464584"/>
              <a:ext cx="1804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Richard Young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69870" y="2515906"/>
            <a:ext cx="2754630" cy="4058261"/>
            <a:chOff x="2769870" y="2515906"/>
            <a:chExt cx="2754630" cy="405826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260" y="2909455"/>
              <a:ext cx="2682240" cy="336499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769870" y="6297168"/>
              <a:ext cx="269798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(April 6, 1932 – November 15, 2011)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79313" y="2515906"/>
              <a:ext cx="16081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Alton Becker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970538" y="2518358"/>
            <a:ext cx="2735044" cy="4069295"/>
            <a:chOff x="5970538" y="2518358"/>
            <a:chExt cx="2735044" cy="406929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908098"/>
              <a:ext cx="2484120" cy="334227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970538" y="6310654"/>
              <a:ext cx="27350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(June 9, 1912 – December 31, 2000)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53200" y="2518358"/>
              <a:ext cx="17107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Kenneth Pike </a:t>
              </a: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>
            <a:off x="2133600" y="2036022"/>
            <a:ext cx="1552826" cy="45566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686426" y="2036022"/>
            <a:ext cx="0" cy="529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686426" y="2036022"/>
            <a:ext cx="2690671" cy="55396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804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Rogerian Argument Model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Explanation and Examples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4617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sz="4300" dirty="0">
                <a:solidFill>
                  <a:srgbClr val="FFC000"/>
                </a:solidFill>
              </a:rPr>
              <a:t>4 Basic Steps </a:t>
            </a:r>
            <a:r>
              <a:rPr lang="en-US" sz="4300" dirty="0">
                <a:solidFill>
                  <a:schemeClr val="bg1"/>
                </a:solidFill>
              </a:rPr>
              <a:t>of Rogerian Argument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267199"/>
          </a:xfrm>
          <a:solidFill>
            <a:schemeClr val="tx1"/>
          </a:solidFill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FFC000"/>
                </a:solidFill>
              </a:rPr>
              <a:t>Step 1:</a:t>
            </a:r>
            <a:r>
              <a:rPr lang="en-US" dirty="0">
                <a:solidFill>
                  <a:schemeClr val="bg1"/>
                </a:solidFill>
              </a:rPr>
              <a:t> Present the opposition’s stance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FFC000"/>
                </a:solidFill>
              </a:rPr>
              <a:t>Step 2:</a:t>
            </a:r>
            <a:r>
              <a:rPr lang="en-US" dirty="0">
                <a:solidFill>
                  <a:schemeClr val="bg1"/>
                </a:solidFill>
              </a:rPr>
              <a:t> Validate the opposition’s stance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FFC000"/>
                </a:solidFill>
              </a:rPr>
              <a:t>Step 3:</a:t>
            </a:r>
            <a:r>
              <a:rPr lang="en-US" dirty="0">
                <a:solidFill>
                  <a:schemeClr val="bg1"/>
                </a:solidFill>
              </a:rPr>
              <a:t> Present your stance + benefits for both sides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FFC000"/>
                </a:solidFill>
              </a:rPr>
              <a:t>Step 4: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Present the best compromise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1267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3" name="Group 4122"/>
          <p:cNvGrpSpPr/>
          <p:nvPr/>
        </p:nvGrpSpPr>
        <p:grpSpPr>
          <a:xfrm>
            <a:off x="6248400" y="2619970"/>
            <a:ext cx="2792412" cy="3554832"/>
            <a:chOff x="6309360" y="2133600"/>
            <a:chExt cx="2792412" cy="3554832"/>
          </a:xfrm>
        </p:grpSpPr>
        <p:sp>
          <p:nvSpPr>
            <p:cNvPr id="17" name="Rectangle 16"/>
            <p:cNvSpPr/>
            <p:nvPr/>
          </p:nvSpPr>
          <p:spPr>
            <a:xfrm rot="1077317">
              <a:off x="7794885" y="2506114"/>
              <a:ext cx="1198055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6324600" y="2133600"/>
              <a:ext cx="2643188" cy="3100388"/>
              <a:chOff x="3984" y="1344"/>
              <a:chExt cx="1665" cy="1953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984" y="1344"/>
                <a:ext cx="1665" cy="19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4975" y="2028"/>
                <a:ext cx="230" cy="522"/>
              </a:xfrm>
              <a:custGeom>
                <a:avLst/>
                <a:gdLst>
                  <a:gd name="T0" fmla="*/ 181 w 230"/>
                  <a:gd name="T1" fmla="*/ 0 h 522"/>
                  <a:gd name="T2" fmla="*/ 143 w 230"/>
                  <a:gd name="T3" fmla="*/ 117 h 522"/>
                  <a:gd name="T4" fmla="*/ 86 w 230"/>
                  <a:gd name="T5" fmla="*/ 268 h 522"/>
                  <a:gd name="T6" fmla="*/ 40 w 230"/>
                  <a:gd name="T7" fmla="*/ 411 h 522"/>
                  <a:gd name="T8" fmla="*/ 0 w 230"/>
                  <a:gd name="T9" fmla="*/ 503 h 522"/>
                  <a:gd name="T10" fmla="*/ 46 w 230"/>
                  <a:gd name="T11" fmla="*/ 522 h 522"/>
                  <a:gd name="T12" fmla="*/ 82 w 230"/>
                  <a:gd name="T13" fmla="*/ 453 h 522"/>
                  <a:gd name="T14" fmla="*/ 169 w 230"/>
                  <a:gd name="T15" fmla="*/ 210 h 522"/>
                  <a:gd name="T16" fmla="*/ 202 w 230"/>
                  <a:gd name="T17" fmla="*/ 117 h 522"/>
                  <a:gd name="T18" fmla="*/ 230 w 230"/>
                  <a:gd name="T19" fmla="*/ 18 h 522"/>
                  <a:gd name="T20" fmla="*/ 181 w 230"/>
                  <a:gd name="T21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522">
                    <a:moveTo>
                      <a:pt x="181" y="0"/>
                    </a:moveTo>
                    <a:lnTo>
                      <a:pt x="143" y="117"/>
                    </a:lnTo>
                    <a:lnTo>
                      <a:pt x="86" y="268"/>
                    </a:lnTo>
                    <a:lnTo>
                      <a:pt x="40" y="411"/>
                    </a:lnTo>
                    <a:lnTo>
                      <a:pt x="0" y="503"/>
                    </a:lnTo>
                    <a:lnTo>
                      <a:pt x="46" y="522"/>
                    </a:lnTo>
                    <a:lnTo>
                      <a:pt x="82" y="453"/>
                    </a:lnTo>
                    <a:lnTo>
                      <a:pt x="169" y="210"/>
                    </a:lnTo>
                    <a:lnTo>
                      <a:pt x="202" y="117"/>
                    </a:lnTo>
                    <a:lnTo>
                      <a:pt x="230" y="18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CC7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4318" y="1848"/>
                <a:ext cx="895" cy="1444"/>
                <a:chOff x="4318" y="1848"/>
                <a:chExt cx="895" cy="1444"/>
              </a:xfrm>
            </p:grpSpPr>
            <p:sp>
              <p:nvSpPr>
                <p:cNvPr id="9" name="Freeform 9"/>
                <p:cNvSpPr>
                  <a:spLocks/>
                </p:cNvSpPr>
                <p:nvPr/>
              </p:nvSpPr>
              <p:spPr bwMode="auto">
                <a:xfrm>
                  <a:off x="4397" y="1848"/>
                  <a:ext cx="354" cy="320"/>
                </a:xfrm>
                <a:custGeom>
                  <a:avLst/>
                  <a:gdLst>
                    <a:gd name="T0" fmla="*/ 123 w 354"/>
                    <a:gd name="T1" fmla="*/ 196 h 320"/>
                    <a:gd name="T2" fmla="*/ 127 w 354"/>
                    <a:gd name="T3" fmla="*/ 152 h 320"/>
                    <a:gd name="T4" fmla="*/ 144 w 354"/>
                    <a:gd name="T5" fmla="*/ 101 h 320"/>
                    <a:gd name="T6" fmla="*/ 169 w 354"/>
                    <a:gd name="T7" fmla="*/ 61 h 320"/>
                    <a:gd name="T8" fmla="*/ 198 w 354"/>
                    <a:gd name="T9" fmla="*/ 30 h 320"/>
                    <a:gd name="T10" fmla="*/ 240 w 354"/>
                    <a:gd name="T11" fmla="*/ 8 h 320"/>
                    <a:gd name="T12" fmla="*/ 276 w 354"/>
                    <a:gd name="T13" fmla="*/ 0 h 320"/>
                    <a:gd name="T14" fmla="*/ 317 w 354"/>
                    <a:gd name="T15" fmla="*/ 13 h 320"/>
                    <a:gd name="T16" fmla="*/ 342 w 354"/>
                    <a:gd name="T17" fmla="*/ 51 h 320"/>
                    <a:gd name="T18" fmla="*/ 350 w 354"/>
                    <a:gd name="T19" fmla="*/ 95 h 320"/>
                    <a:gd name="T20" fmla="*/ 354 w 354"/>
                    <a:gd name="T21" fmla="*/ 142 h 320"/>
                    <a:gd name="T22" fmla="*/ 340 w 354"/>
                    <a:gd name="T23" fmla="*/ 191 h 320"/>
                    <a:gd name="T24" fmla="*/ 312 w 354"/>
                    <a:gd name="T25" fmla="*/ 247 h 320"/>
                    <a:gd name="T26" fmla="*/ 276 w 354"/>
                    <a:gd name="T27" fmla="*/ 286 h 320"/>
                    <a:gd name="T28" fmla="*/ 232 w 354"/>
                    <a:gd name="T29" fmla="*/ 311 h 320"/>
                    <a:gd name="T30" fmla="*/ 200 w 354"/>
                    <a:gd name="T31" fmla="*/ 320 h 320"/>
                    <a:gd name="T32" fmla="*/ 171 w 354"/>
                    <a:gd name="T33" fmla="*/ 315 h 320"/>
                    <a:gd name="T34" fmla="*/ 148 w 354"/>
                    <a:gd name="T35" fmla="*/ 299 h 320"/>
                    <a:gd name="T36" fmla="*/ 131 w 354"/>
                    <a:gd name="T37" fmla="*/ 264 h 320"/>
                    <a:gd name="T38" fmla="*/ 126 w 354"/>
                    <a:gd name="T39" fmla="*/ 243 h 320"/>
                    <a:gd name="T40" fmla="*/ 80 w 354"/>
                    <a:gd name="T41" fmla="*/ 247 h 320"/>
                    <a:gd name="T42" fmla="*/ 43 w 354"/>
                    <a:gd name="T43" fmla="*/ 260 h 320"/>
                    <a:gd name="T44" fmla="*/ 9 w 354"/>
                    <a:gd name="T45" fmla="*/ 259 h 320"/>
                    <a:gd name="T46" fmla="*/ 0 w 354"/>
                    <a:gd name="T47" fmla="*/ 238 h 320"/>
                    <a:gd name="T48" fmla="*/ 9 w 354"/>
                    <a:gd name="T49" fmla="*/ 221 h 320"/>
                    <a:gd name="T50" fmla="*/ 27 w 354"/>
                    <a:gd name="T51" fmla="*/ 202 h 320"/>
                    <a:gd name="T52" fmla="*/ 62 w 354"/>
                    <a:gd name="T53" fmla="*/ 202 h 320"/>
                    <a:gd name="T54" fmla="*/ 86 w 354"/>
                    <a:gd name="T55" fmla="*/ 202 h 320"/>
                    <a:gd name="T56" fmla="*/ 123 w 354"/>
                    <a:gd name="T57" fmla="*/ 19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4" h="320">
                      <a:moveTo>
                        <a:pt x="123" y="196"/>
                      </a:moveTo>
                      <a:lnTo>
                        <a:pt x="127" y="152"/>
                      </a:lnTo>
                      <a:lnTo>
                        <a:pt x="144" y="101"/>
                      </a:lnTo>
                      <a:lnTo>
                        <a:pt x="169" y="61"/>
                      </a:lnTo>
                      <a:lnTo>
                        <a:pt x="198" y="30"/>
                      </a:lnTo>
                      <a:lnTo>
                        <a:pt x="240" y="8"/>
                      </a:lnTo>
                      <a:lnTo>
                        <a:pt x="276" y="0"/>
                      </a:lnTo>
                      <a:lnTo>
                        <a:pt x="317" y="13"/>
                      </a:lnTo>
                      <a:lnTo>
                        <a:pt x="342" y="51"/>
                      </a:lnTo>
                      <a:lnTo>
                        <a:pt x="350" y="95"/>
                      </a:lnTo>
                      <a:lnTo>
                        <a:pt x="354" y="142"/>
                      </a:lnTo>
                      <a:lnTo>
                        <a:pt x="340" y="191"/>
                      </a:lnTo>
                      <a:lnTo>
                        <a:pt x="312" y="247"/>
                      </a:lnTo>
                      <a:lnTo>
                        <a:pt x="276" y="286"/>
                      </a:lnTo>
                      <a:lnTo>
                        <a:pt x="232" y="311"/>
                      </a:lnTo>
                      <a:lnTo>
                        <a:pt x="200" y="320"/>
                      </a:lnTo>
                      <a:lnTo>
                        <a:pt x="171" y="315"/>
                      </a:lnTo>
                      <a:lnTo>
                        <a:pt x="148" y="299"/>
                      </a:lnTo>
                      <a:lnTo>
                        <a:pt x="131" y="264"/>
                      </a:lnTo>
                      <a:lnTo>
                        <a:pt x="126" y="243"/>
                      </a:lnTo>
                      <a:lnTo>
                        <a:pt x="80" y="247"/>
                      </a:lnTo>
                      <a:lnTo>
                        <a:pt x="43" y="260"/>
                      </a:lnTo>
                      <a:lnTo>
                        <a:pt x="9" y="259"/>
                      </a:lnTo>
                      <a:lnTo>
                        <a:pt x="0" y="238"/>
                      </a:lnTo>
                      <a:lnTo>
                        <a:pt x="9" y="221"/>
                      </a:lnTo>
                      <a:lnTo>
                        <a:pt x="27" y="202"/>
                      </a:lnTo>
                      <a:lnTo>
                        <a:pt x="62" y="202"/>
                      </a:lnTo>
                      <a:lnTo>
                        <a:pt x="86" y="202"/>
                      </a:lnTo>
                      <a:lnTo>
                        <a:pt x="123" y="19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" name="Freeform 10"/>
                <p:cNvSpPr>
                  <a:spLocks/>
                </p:cNvSpPr>
                <p:nvPr/>
              </p:nvSpPr>
              <p:spPr bwMode="auto">
                <a:xfrm>
                  <a:off x="4495" y="2206"/>
                  <a:ext cx="233" cy="556"/>
                </a:xfrm>
                <a:custGeom>
                  <a:avLst/>
                  <a:gdLst>
                    <a:gd name="T0" fmla="*/ 7 w 233"/>
                    <a:gd name="T1" fmla="*/ 44 h 556"/>
                    <a:gd name="T2" fmla="*/ 34 w 233"/>
                    <a:gd name="T3" fmla="*/ 17 h 556"/>
                    <a:gd name="T4" fmla="*/ 66 w 233"/>
                    <a:gd name="T5" fmla="*/ 0 h 556"/>
                    <a:gd name="T6" fmla="*/ 111 w 233"/>
                    <a:gd name="T7" fmla="*/ 4 h 556"/>
                    <a:gd name="T8" fmla="*/ 145 w 233"/>
                    <a:gd name="T9" fmla="*/ 21 h 556"/>
                    <a:gd name="T10" fmla="*/ 176 w 233"/>
                    <a:gd name="T11" fmla="*/ 65 h 556"/>
                    <a:gd name="T12" fmla="*/ 210 w 233"/>
                    <a:gd name="T13" fmla="*/ 128 h 556"/>
                    <a:gd name="T14" fmla="*/ 227 w 233"/>
                    <a:gd name="T15" fmla="*/ 186 h 556"/>
                    <a:gd name="T16" fmla="*/ 233 w 233"/>
                    <a:gd name="T17" fmla="*/ 256 h 556"/>
                    <a:gd name="T18" fmla="*/ 233 w 233"/>
                    <a:gd name="T19" fmla="*/ 329 h 556"/>
                    <a:gd name="T20" fmla="*/ 227 w 233"/>
                    <a:gd name="T21" fmla="*/ 397 h 556"/>
                    <a:gd name="T22" fmla="*/ 209 w 233"/>
                    <a:gd name="T23" fmla="*/ 456 h 556"/>
                    <a:gd name="T24" fmla="*/ 182 w 233"/>
                    <a:gd name="T25" fmla="*/ 508 h 556"/>
                    <a:gd name="T26" fmla="*/ 162 w 233"/>
                    <a:gd name="T27" fmla="*/ 534 h 556"/>
                    <a:gd name="T28" fmla="*/ 123 w 233"/>
                    <a:gd name="T29" fmla="*/ 552 h 556"/>
                    <a:gd name="T30" fmla="*/ 93 w 233"/>
                    <a:gd name="T31" fmla="*/ 556 h 556"/>
                    <a:gd name="T32" fmla="*/ 53 w 233"/>
                    <a:gd name="T33" fmla="*/ 542 h 556"/>
                    <a:gd name="T34" fmla="*/ 34 w 233"/>
                    <a:gd name="T35" fmla="*/ 512 h 556"/>
                    <a:gd name="T36" fmla="*/ 18 w 233"/>
                    <a:gd name="T37" fmla="*/ 484 h 556"/>
                    <a:gd name="T38" fmla="*/ 10 w 233"/>
                    <a:gd name="T39" fmla="*/ 453 h 556"/>
                    <a:gd name="T40" fmla="*/ 11 w 233"/>
                    <a:gd name="T41" fmla="*/ 402 h 556"/>
                    <a:gd name="T42" fmla="*/ 18 w 233"/>
                    <a:gd name="T43" fmla="*/ 367 h 556"/>
                    <a:gd name="T44" fmla="*/ 34 w 233"/>
                    <a:gd name="T45" fmla="*/ 331 h 556"/>
                    <a:gd name="T46" fmla="*/ 44 w 233"/>
                    <a:gd name="T47" fmla="*/ 284 h 556"/>
                    <a:gd name="T48" fmla="*/ 53 w 233"/>
                    <a:gd name="T49" fmla="*/ 256 h 556"/>
                    <a:gd name="T50" fmla="*/ 56 w 233"/>
                    <a:gd name="T51" fmla="*/ 220 h 556"/>
                    <a:gd name="T52" fmla="*/ 47 w 233"/>
                    <a:gd name="T53" fmla="*/ 181 h 556"/>
                    <a:gd name="T54" fmla="*/ 25 w 233"/>
                    <a:gd name="T55" fmla="*/ 150 h 556"/>
                    <a:gd name="T56" fmla="*/ 7 w 233"/>
                    <a:gd name="T57" fmla="*/ 120 h 556"/>
                    <a:gd name="T58" fmla="*/ 0 w 233"/>
                    <a:gd name="T59" fmla="*/ 87 h 556"/>
                    <a:gd name="T60" fmla="*/ 7 w 233"/>
                    <a:gd name="T61" fmla="*/ 44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3" h="556">
                      <a:moveTo>
                        <a:pt x="7" y="44"/>
                      </a:moveTo>
                      <a:lnTo>
                        <a:pt x="34" y="17"/>
                      </a:lnTo>
                      <a:lnTo>
                        <a:pt x="66" y="0"/>
                      </a:lnTo>
                      <a:lnTo>
                        <a:pt x="111" y="4"/>
                      </a:lnTo>
                      <a:lnTo>
                        <a:pt x="145" y="21"/>
                      </a:lnTo>
                      <a:lnTo>
                        <a:pt x="176" y="65"/>
                      </a:lnTo>
                      <a:lnTo>
                        <a:pt x="210" y="128"/>
                      </a:lnTo>
                      <a:lnTo>
                        <a:pt x="227" y="186"/>
                      </a:lnTo>
                      <a:lnTo>
                        <a:pt x="233" y="256"/>
                      </a:lnTo>
                      <a:lnTo>
                        <a:pt x="233" y="329"/>
                      </a:lnTo>
                      <a:lnTo>
                        <a:pt x="227" y="397"/>
                      </a:lnTo>
                      <a:lnTo>
                        <a:pt x="209" y="456"/>
                      </a:lnTo>
                      <a:lnTo>
                        <a:pt x="182" y="508"/>
                      </a:lnTo>
                      <a:lnTo>
                        <a:pt x="162" y="534"/>
                      </a:lnTo>
                      <a:lnTo>
                        <a:pt x="123" y="552"/>
                      </a:lnTo>
                      <a:lnTo>
                        <a:pt x="93" y="556"/>
                      </a:lnTo>
                      <a:lnTo>
                        <a:pt x="53" y="542"/>
                      </a:lnTo>
                      <a:lnTo>
                        <a:pt x="34" y="512"/>
                      </a:lnTo>
                      <a:lnTo>
                        <a:pt x="18" y="484"/>
                      </a:lnTo>
                      <a:lnTo>
                        <a:pt x="10" y="453"/>
                      </a:lnTo>
                      <a:lnTo>
                        <a:pt x="11" y="402"/>
                      </a:lnTo>
                      <a:lnTo>
                        <a:pt x="18" y="367"/>
                      </a:lnTo>
                      <a:lnTo>
                        <a:pt x="34" y="331"/>
                      </a:lnTo>
                      <a:lnTo>
                        <a:pt x="44" y="284"/>
                      </a:lnTo>
                      <a:lnTo>
                        <a:pt x="53" y="256"/>
                      </a:lnTo>
                      <a:lnTo>
                        <a:pt x="56" y="220"/>
                      </a:lnTo>
                      <a:lnTo>
                        <a:pt x="47" y="181"/>
                      </a:lnTo>
                      <a:lnTo>
                        <a:pt x="25" y="150"/>
                      </a:lnTo>
                      <a:lnTo>
                        <a:pt x="7" y="120"/>
                      </a:lnTo>
                      <a:lnTo>
                        <a:pt x="0" y="87"/>
                      </a:lnTo>
                      <a:lnTo>
                        <a:pt x="7" y="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" name="Freeform 11"/>
                <p:cNvSpPr>
                  <a:spLocks/>
                </p:cNvSpPr>
                <p:nvPr/>
              </p:nvSpPr>
              <p:spPr bwMode="auto">
                <a:xfrm rot="16842081">
                  <a:off x="4151" y="2439"/>
                  <a:ext cx="573" cy="232"/>
                </a:xfrm>
                <a:custGeom>
                  <a:avLst/>
                  <a:gdLst>
                    <a:gd name="T0" fmla="*/ 433 w 573"/>
                    <a:gd name="T1" fmla="*/ 132 h 232"/>
                    <a:gd name="T2" fmla="*/ 511 w 573"/>
                    <a:gd name="T3" fmla="*/ 112 h 232"/>
                    <a:gd name="T4" fmla="*/ 566 w 573"/>
                    <a:gd name="T5" fmla="*/ 109 h 232"/>
                    <a:gd name="T6" fmla="*/ 573 w 573"/>
                    <a:gd name="T7" fmla="*/ 132 h 232"/>
                    <a:gd name="T8" fmla="*/ 573 w 573"/>
                    <a:gd name="T9" fmla="*/ 198 h 232"/>
                    <a:gd name="T10" fmla="*/ 534 w 573"/>
                    <a:gd name="T11" fmla="*/ 211 h 232"/>
                    <a:gd name="T12" fmla="*/ 428 w 573"/>
                    <a:gd name="T13" fmla="*/ 209 h 232"/>
                    <a:gd name="T14" fmla="*/ 318 w 573"/>
                    <a:gd name="T15" fmla="*/ 192 h 232"/>
                    <a:gd name="T16" fmla="*/ 221 w 573"/>
                    <a:gd name="T17" fmla="*/ 175 h 232"/>
                    <a:gd name="T18" fmla="*/ 117 w 573"/>
                    <a:gd name="T19" fmla="*/ 187 h 232"/>
                    <a:gd name="T20" fmla="*/ 61 w 573"/>
                    <a:gd name="T21" fmla="*/ 221 h 232"/>
                    <a:gd name="T22" fmla="*/ 22 w 573"/>
                    <a:gd name="T23" fmla="*/ 232 h 232"/>
                    <a:gd name="T24" fmla="*/ 1 w 573"/>
                    <a:gd name="T25" fmla="*/ 228 h 232"/>
                    <a:gd name="T26" fmla="*/ 0 w 573"/>
                    <a:gd name="T27" fmla="*/ 171 h 232"/>
                    <a:gd name="T28" fmla="*/ 22 w 573"/>
                    <a:gd name="T29" fmla="*/ 97 h 232"/>
                    <a:gd name="T30" fmla="*/ 19 w 573"/>
                    <a:gd name="T31" fmla="*/ 46 h 232"/>
                    <a:gd name="T32" fmla="*/ 1 w 573"/>
                    <a:gd name="T33" fmla="*/ 21 h 232"/>
                    <a:gd name="T34" fmla="*/ 1 w 573"/>
                    <a:gd name="T35" fmla="*/ 6 h 232"/>
                    <a:gd name="T36" fmla="*/ 27 w 573"/>
                    <a:gd name="T37" fmla="*/ 0 h 232"/>
                    <a:gd name="T38" fmla="*/ 61 w 573"/>
                    <a:gd name="T39" fmla="*/ 34 h 232"/>
                    <a:gd name="T40" fmla="*/ 63 w 573"/>
                    <a:gd name="T41" fmla="*/ 79 h 232"/>
                    <a:gd name="T42" fmla="*/ 47 w 573"/>
                    <a:gd name="T43" fmla="*/ 141 h 232"/>
                    <a:gd name="T44" fmla="*/ 43 w 573"/>
                    <a:gd name="T45" fmla="*/ 181 h 232"/>
                    <a:gd name="T46" fmla="*/ 105 w 573"/>
                    <a:gd name="T47" fmla="*/ 153 h 232"/>
                    <a:gd name="T48" fmla="*/ 173 w 573"/>
                    <a:gd name="T49" fmla="*/ 120 h 232"/>
                    <a:gd name="T50" fmla="*/ 248 w 573"/>
                    <a:gd name="T51" fmla="*/ 118 h 232"/>
                    <a:gd name="T52" fmla="*/ 300 w 573"/>
                    <a:gd name="T53" fmla="*/ 129 h 232"/>
                    <a:gd name="T54" fmla="*/ 356 w 573"/>
                    <a:gd name="T55" fmla="*/ 129 h 232"/>
                    <a:gd name="T56" fmla="*/ 433 w 573"/>
                    <a:gd name="T57" fmla="*/ 1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73" h="232">
                      <a:moveTo>
                        <a:pt x="433" y="132"/>
                      </a:moveTo>
                      <a:lnTo>
                        <a:pt x="511" y="112"/>
                      </a:lnTo>
                      <a:lnTo>
                        <a:pt x="566" y="109"/>
                      </a:lnTo>
                      <a:lnTo>
                        <a:pt x="573" y="132"/>
                      </a:lnTo>
                      <a:lnTo>
                        <a:pt x="573" y="198"/>
                      </a:lnTo>
                      <a:lnTo>
                        <a:pt x="534" y="211"/>
                      </a:lnTo>
                      <a:lnTo>
                        <a:pt x="428" y="209"/>
                      </a:lnTo>
                      <a:lnTo>
                        <a:pt x="318" y="192"/>
                      </a:lnTo>
                      <a:lnTo>
                        <a:pt x="221" y="175"/>
                      </a:lnTo>
                      <a:lnTo>
                        <a:pt x="117" y="187"/>
                      </a:lnTo>
                      <a:lnTo>
                        <a:pt x="61" y="221"/>
                      </a:lnTo>
                      <a:lnTo>
                        <a:pt x="22" y="232"/>
                      </a:lnTo>
                      <a:lnTo>
                        <a:pt x="1" y="228"/>
                      </a:lnTo>
                      <a:lnTo>
                        <a:pt x="0" y="171"/>
                      </a:lnTo>
                      <a:lnTo>
                        <a:pt x="22" y="97"/>
                      </a:lnTo>
                      <a:lnTo>
                        <a:pt x="19" y="46"/>
                      </a:lnTo>
                      <a:lnTo>
                        <a:pt x="1" y="21"/>
                      </a:lnTo>
                      <a:lnTo>
                        <a:pt x="1" y="6"/>
                      </a:lnTo>
                      <a:lnTo>
                        <a:pt x="27" y="0"/>
                      </a:lnTo>
                      <a:lnTo>
                        <a:pt x="61" y="34"/>
                      </a:lnTo>
                      <a:lnTo>
                        <a:pt x="63" y="79"/>
                      </a:lnTo>
                      <a:lnTo>
                        <a:pt x="47" y="141"/>
                      </a:lnTo>
                      <a:lnTo>
                        <a:pt x="43" y="181"/>
                      </a:lnTo>
                      <a:lnTo>
                        <a:pt x="105" y="153"/>
                      </a:lnTo>
                      <a:lnTo>
                        <a:pt x="173" y="120"/>
                      </a:lnTo>
                      <a:lnTo>
                        <a:pt x="248" y="118"/>
                      </a:lnTo>
                      <a:lnTo>
                        <a:pt x="300" y="129"/>
                      </a:lnTo>
                      <a:lnTo>
                        <a:pt x="356" y="129"/>
                      </a:lnTo>
                      <a:lnTo>
                        <a:pt x="433" y="13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12"/>
                <p:cNvSpPr>
                  <a:spLocks/>
                </p:cNvSpPr>
                <p:nvPr/>
              </p:nvSpPr>
              <p:spPr bwMode="auto">
                <a:xfrm>
                  <a:off x="4600" y="2176"/>
                  <a:ext cx="613" cy="414"/>
                </a:xfrm>
                <a:custGeom>
                  <a:avLst/>
                  <a:gdLst>
                    <a:gd name="T0" fmla="*/ 13 w 613"/>
                    <a:gd name="T1" fmla="*/ 61 h 414"/>
                    <a:gd name="T2" fmla="*/ 43 w 613"/>
                    <a:gd name="T3" fmla="*/ 57 h 414"/>
                    <a:gd name="T4" fmla="*/ 79 w 613"/>
                    <a:gd name="T5" fmla="*/ 81 h 414"/>
                    <a:gd name="T6" fmla="*/ 106 w 613"/>
                    <a:gd name="T7" fmla="*/ 124 h 414"/>
                    <a:gd name="T8" fmla="*/ 142 w 613"/>
                    <a:gd name="T9" fmla="*/ 195 h 414"/>
                    <a:gd name="T10" fmla="*/ 171 w 613"/>
                    <a:gd name="T11" fmla="*/ 258 h 414"/>
                    <a:gd name="T12" fmla="*/ 198 w 613"/>
                    <a:gd name="T13" fmla="*/ 318 h 414"/>
                    <a:gd name="T14" fmla="*/ 214 w 613"/>
                    <a:gd name="T15" fmla="*/ 328 h 414"/>
                    <a:gd name="T16" fmla="*/ 246 w 613"/>
                    <a:gd name="T17" fmla="*/ 318 h 414"/>
                    <a:gd name="T18" fmla="*/ 307 w 613"/>
                    <a:gd name="T19" fmla="*/ 268 h 414"/>
                    <a:gd name="T20" fmla="*/ 378 w 613"/>
                    <a:gd name="T21" fmla="*/ 208 h 414"/>
                    <a:gd name="T22" fmla="*/ 424 w 613"/>
                    <a:gd name="T23" fmla="*/ 156 h 414"/>
                    <a:gd name="T24" fmla="*/ 446 w 613"/>
                    <a:gd name="T25" fmla="*/ 125 h 414"/>
                    <a:gd name="T26" fmla="*/ 446 w 613"/>
                    <a:gd name="T27" fmla="*/ 113 h 414"/>
                    <a:gd name="T28" fmla="*/ 446 w 613"/>
                    <a:gd name="T29" fmla="*/ 96 h 414"/>
                    <a:gd name="T30" fmla="*/ 449 w 613"/>
                    <a:gd name="T31" fmla="*/ 86 h 414"/>
                    <a:gd name="T32" fmla="*/ 445 w 613"/>
                    <a:gd name="T33" fmla="*/ 51 h 414"/>
                    <a:gd name="T34" fmla="*/ 432 w 613"/>
                    <a:gd name="T35" fmla="*/ 25 h 414"/>
                    <a:gd name="T36" fmla="*/ 438 w 613"/>
                    <a:gd name="T37" fmla="*/ 0 h 414"/>
                    <a:gd name="T38" fmla="*/ 468 w 613"/>
                    <a:gd name="T39" fmla="*/ 0 h 414"/>
                    <a:gd name="T40" fmla="*/ 485 w 613"/>
                    <a:gd name="T41" fmla="*/ 39 h 414"/>
                    <a:gd name="T42" fmla="*/ 478 w 613"/>
                    <a:gd name="T43" fmla="*/ 100 h 414"/>
                    <a:gd name="T44" fmla="*/ 490 w 613"/>
                    <a:gd name="T45" fmla="*/ 100 h 414"/>
                    <a:gd name="T46" fmla="*/ 526 w 613"/>
                    <a:gd name="T47" fmla="*/ 96 h 414"/>
                    <a:gd name="T48" fmla="*/ 563 w 613"/>
                    <a:gd name="T49" fmla="*/ 73 h 414"/>
                    <a:gd name="T50" fmla="*/ 594 w 613"/>
                    <a:gd name="T51" fmla="*/ 69 h 414"/>
                    <a:gd name="T52" fmla="*/ 602 w 613"/>
                    <a:gd name="T53" fmla="*/ 91 h 414"/>
                    <a:gd name="T54" fmla="*/ 613 w 613"/>
                    <a:gd name="T55" fmla="*/ 137 h 414"/>
                    <a:gd name="T56" fmla="*/ 562 w 613"/>
                    <a:gd name="T57" fmla="*/ 207 h 414"/>
                    <a:gd name="T58" fmla="*/ 534 w 613"/>
                    <a:gd name="T59" fmla="*/ 241 h 414"/>
                    <a:gd name="T60" fmla="*/ 508 w 613"/>
                    <a:gd name="T61" fmla="*/ 245 h 414"/>
                    <a:gd name="T62" fmla="*/ 476 w 613"/>
                    <a:gd name="T63" fmla="*/ 208 h 414"/>
                    <a:gd name="T64" fmla="*/ 438 w 613"/>
                    <a:gd name="T65" fmla="*/ 207 h 414"/>
                    <a:gd name="T66" fmla="*/ 404 w 613"/>
                    <a:gd name="T67" fmla="*/ 241 h 414"/>
                    <a:gd name="T68" fmla="*/ 347 w 613"/>
                    <a:gd name="T69" fmla="*/ 302 h 414"/>
                    <a:gd name="T70" fmla="*/ 289 w 613"/>
                    <a:gd name="T71" fmla="*/ 372 h 414"/>
                    <a:gd name="T72" fmla="*/ 239 w 613"/>
                    <a:gd name="T73" fmla="*/ 402 h 414"/>
                    <a:gd name="T74" fmla="*/ 202 w 613"/>
                    <a:gd name="T75" fmla="*/ 414 h 414"/>
                    <a:gd name="T76" fmla="*/ 180 w 613"/>
                    <a:gd name="T77" fmla="*/ 401 h 414"/>
                    <a:gd name="T78" fmla="*/ 162 w 613"/>
                    <a:gd name="T79" fmla="*/ 362 h 414"/>
                    <a:gd name="T80" fmla="*/ 129 w 613"/>
                    <a:gd name="T81" fmla="*/ 297 h 414"/>
                    <a:gd name="T82" fmla="*/ 86 w 613"/>
                    <a:gd name="T83" fmla="*/ 220 h 414"/>
                    <a:gd name="T84" fmla="*/ 44 w 613"/>
                    <a:gd name="T85" fmla="*/ 180 h 414"/>
                    <a:gd name="T86" fmla="*/ 8 w 613"/>
                    <a:gd name="T87" fmla="*/ 139 h 414"/>
                    <a:gd name="T88" fmla="*/ 0 w 613"/>
                    <a:gd name="T89" fmla="*/ 100 h 414"/>
                    <a:gd name="T90" fmla="*/ 13 w 613"/>
                    <a:gd name="T91" fmla="*/ 61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3" h="414">
                      <a:moveTo>
                        <a:pt x="13" y="61"/>
                      </a:moveTo>
                      <a:lnTo>
                        <a:pt x="43" y="57"/>
                      </a:lnTo>
                      <a:lnTo>
                        <a:pt x="79" y="81"/>
                      </a:lnTo>
                      <a:lnTo>
                        <a:pt x="106" y="124"/>
                      </a:lnTo>
                      <a:lnTo>
                        <a:pt x="142" y="195"/>
                      </a:lnTo>
                      <a:lnTo>
                        <a:pt x="171" y="258"/>
                      </a:lnTo>
                      <a:lnTo>
                        <a:pt x="198" y="318"/>
                      </a:lnTo>
                      <a:lnTo>
                        <a:pt x="214" y="328"/>
                      </a:lnTo>
                      <a:lnTo>
                        <a:pt x="246" y="318"/>
                      </a:lnTo>
                      <a:lnTo>
                        <a:pt x="307" y="268"/>
                      </a:lnTo>
                      <a:lnTo>
                        <a:pt x="378" y="208"/>
                      </a:lnTo>
                      <a:lnTo>
                        <a:pt x="424" y="156"/>
                      </a:lnTo>
                      <a:lnTo>
                        <a:pt x="446" y="125"/>
                      </a:lnTo>
                      <a:lnTo>
                        <a:pt x="446" y="113"/>
                      </a:lnTo>
                      <a:lnTo>
                        <a:pt x="446" y="96"/>
                      </a:lnTo>
                      <a:lnTo>
                        <a:pt x="449" y="86"/>
                      </a:lnTo>
                      <a:lnTo>
                        <a:pt x="445" y="51"/>
                      </a:lnTo>
                      <a:lnTo>
                        <a:pt x="432" y="25"/>
                      </a:lnTo>
                      <a:lnTo>
                        <a:pt x="438" y="0"/>
                      </a:lnTo>
                      <a:lnTo>
                        <a:pt x="468" y="0"/>
                      </a:lnTo>
                      <a:lnTo>
                        <a:pt x="485" y="39"/>
                      </a:lnTo>
                      <a:lnTo>
                        <a:pt x="478" y="100"/>
                      </a:lnTo>
                      <a:lnTo>
                        <a:pt x="490" y="100"/>
                      </a:lnTo>
                      <a:lnTo>
                        <a:pt x="526" y="96"/>
                      </a:lnTo>
                      <a:lnTo>
                        <a:pt x="563" y="73"/>
                      </a:lnTo>
                      <a:lnTo>
                        <a:pt x="594" y="69"/>
                      </a:lnTo>
                      <a:lnTo>
                        <a:pt x="602" y="91"/>
                      </a:lnTo>
                      <a:lnTo>
                        <a:pt x="613" y="137"/>
                      </a:lnTo>
                      <a:lnTo>
                        <a:pt x="562" y="207"/>
                      </a:lnTo>
                      <a:lnTo>
                        <a:pt x="534" y="241"/>
                      </a:lnTo>
                      <a:lnTo>
                        <a:pt x="508" y="245"/>
                      </a:lnTo>
                      <a:lnTo>
                        <a:pt x="476" y="208"/>
                      </a:lnTo>
                      <a:lnTo>
                        <a:pt x="438" y="207"/>
                      </a:lnTo>
                      <a:lnTo>
                        <a:pt x="404" y="241"/>
                      </a:lnTo>
                      <a:lnTo>
                        <a:pt x="347" y="302"/>
                      </a:lnTo>
                      <a:lnTo>
                        <a:pt x="289" y="372"/>
                      </a:lnTo>
                      <a:lnTo>
                        <a:pt x="239" y="402"/>
                      </a:lnTo>
                      <a:lnTo>
                        <a:pt x="202" y="414"/>
                      </a:lnTo>
                      <a:lnTo>
                        <a:pt x="180" y="401"/>
                      </a:lnTo>
                      <a:lnTo>
                        <a:pt x="162" y="362"/>
                      </a:lnTo>
                      <a:lnTo>
                        <a:pt x="129" y="297"/>
                      </a:lnTo>
                      <a:lnTo>
                        <a:pt x="86" y="220"/>
                      </a:lnTo>
                      <a:lnTo>
                        <a:pt x="44" y="180"/>
                      </a:lnTo>
                      <a:lnTo>
                        <a:pt x="8" y="139"/>
                      </a:lnTo>
                      <a:lnTo>
                        <a:pt x="0" y="100"/>
                      </a:lnTo>
                      <a:lnTo>
                        <a:pt x="13" y="6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13"/>
                <p:cNvSpPr>
                  <a:spLocks/>
                </p:cNvSpPr>
                <p:nvPr/>
              </p:nvSpPr>
              <p:spPr bwMode="auto">
                <a:xfrm>
                  <a:off x="4318" y="2632"/>
                  <a:ext cx="257" cy="660"/>
                </a:xfrm>
                <a:custGeom>
                  <a:avLst/>
                  <a:gdLst>
                    <a:gd name="T0" fmla="*/ 163 w 257"/>
                    <a:gd name="T1" fmla="*/ 76 h 660"/>
                    <a:gd name="T2" fmla="*/ 199 w 257"/>
                    <a:gd name="T3" fmla="*/ 10 h 660"/>
                    <a:gd name="T4" fmla="*/ 236 w 257"/>
                    <a:gd name="T5" fmla="*/ 0 h 660"/>
                    <a:gd name="T6" fmla="*/ 244 w 257"/>
                    <a:gd name="T7" fmla="*/ 32 h 660"/>
                    <a:gd name="T8" fmla="*/ 257 w 257"/>
                    <a:gd name="T9" fmla="*/ 93 h 660"/>
                    <a:gd name="T10" fmla="*/ 239 w 257"/>
                    <a:gd name="T11" fmla="*/ 121 h 660"/>
                    <a:gd name="T12" fmla="*/ 190 w 257"/>
                    <a:gd name="T13" fmla="*/ 173 h 660"/>
                    <a:gd name="T14" fmla="*/ 163 w 257"/>
                    <a:gd name="T15" fmla="*/ 244 h 660"/>
                    <a:gd name="T16" fmla="*/ 142 w 257"/>
                    <a:gd name="T17" fmla="*/ 300 h 660"/>
                    <a:gd name="T18" fmla="*/ 142 w 257"/>
                    <a:gd name="T19" fmla="*/ 333 h 660"/>
                    <a:gd name="T20" fmla="*/ 147 w 257"/>
                    <a:gd name="T21" fmla="*/ 420 h 660"/>
                    <a:gd name="T22" fmla="*/ 160 w 257"/>
                    <a:gd name="T23" fmla="*/ 497 h 660"/>
                    <a:gd name="T24" fmla="*/ 180 w 257"/>
                    <a:gd name="T25" fmla="*/ 539 h 660"/>
                    <a:gd name="T26" fmla="*/ 185 w 257"/>
                    <a:gd name="T27" fmla="*/ 563 h 660"/>
                    <a:gd name="T28" fmla="*/ 181 w 257"/>
                    <a:gd name="T29" fmla="*/ 588 h 660"/>
                    <a:gd name="T30" fmla="*/ 157 w 257"/>
                    <a:gd name="T31" fmla="*/ 593 h 660"/>
                    <a:gd name="T32" fmla="*/ 110 w 257"/>
                    <a:gd name="T33" fmla="*/ 603 h 660"/>
                    <a:gd name="T34" fmla="*/ 65 w 257"/>
                    <a:gd name="T35" fmla="*/ 642 h 660"/>
                    <a:gd name="T36" fmla="*/ 42 w 257"/>
                    <a:gd name="T37" fmla="*/ 660 h 660"/>
                    <a:gd name="T38" fmla="*/ 18 w 257"/>
                    <a:gd name="T39" fmla="*/ 647 h 660"/>
                    <a:gd name="T40" fmla="*/ 0 w 257"/>
                    <a:gd name="T41" fmla="*/ 597 h 660"/>
                    <a:gd name="T42" fmla="*/ 6 w 257"/>
                    <a:gd name="T43" fmla="*/ 571 h 660"/>
                    <a:gd name="T44" fmla="*/ 37 w 257"/>
                    <a:gd name="T45" fmla="*/ 566 h 660"/>
                    <a:gd name="T46" fmla="*/ 91 w 257"/>
                    <a:gd name="T47" fmla="*/ 544 h 660"/>
                    <a:gd name="T48" fmla="*/ 125 w 257"/>
                    <a:gd name="T49" fmla="*/ 539 h 660"/>
                    <a:gd name="T50" fmla="*/ 130 w 257"/>
                    <a:gd name="T51" fmla="*/ 514 h 660"/>
                    <a:gd name="T52" fmla="*/ 121 w 257"/>
                    <a:gd name="T53" fmla="*/ 488 h 660"/>
                    <a:gd name="T54" fmla="*/ 101 w 257"/>
                    <a:gd name="T55" fmla="*/ 420 h 660"/>
                    <a:gd name="T56" fmla="*/ 91 w 257"/>
                    <a:gd name="T57" fmla="*/ 340 h 660"/>
                    <a:gd name="T58" fmla="*/ 91 w 257"/>
                    <a:gd name="T59" fmla="*/ 276 h 660"/>
                    <a:gd name="T60" fmla="*/ 110 w 257"/>
                    <a:gd name="T61" fmla="*/ 212 h 660"/>
                    <a:gd name="T62" fmla="*/ 133 w 257"/>
                    <a:gd name="T63" fmla="*/ 146 h 660"/>
                    <a:gd name="T64" fmla="*/ 149 w 257"/>
                    <a:gd name="T65" fmla="*/ 105 h 660"/>
                    <a:gd name="T66" fmla="*/ 163 w 257"/>
                    <a:gd name="T67" fmla="*/ 76 h 6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7" h="660">
                      <a:moveTo>
                        <a:pt x="163" y="76"/>
                      </a:moveTo>
                      <a:lnTo>
                        <a:pt x="199" y="10"/>
                      </a:lnTo>
                      <a:lnTo>
                        <a:pt x="236" y="0"/>
                      </a:lnTo>
                      <a:lnTo>
                        <a:pt x="244" y="32"/>
                      </a:lnTo>
                      <a:lnTo>
                        <a:pt x="257" y="93"/>
                      </a:lnTo>
                      <a:lnTo>
                        <a:pt x="239" y="121"/>
                      </a:lnTo>
                      <a:lnTo>
                        <a:pt x="190" y="173"/>
                      </a:lnTo>
                      <a:lnTo>
                        <a:pt x="163" y="244"/>
                      </a:lnTo>
                      <a:lnTo>
                        <a:pt x="142" y="300"/>
                      </a:lnTo>
                      <a:lnTo>
                        <a:pt x="142" y="333"/>
                      </a:lnTo>
                      <a:lnTo>
                        <a:pt x="147" y="420"/>
                      </a:lnTo>
                      <a:lnTo>
                        <a:pt x="160" y="497"/>
                      </a:lnTo>
                      <a:lnTo>
                        <a:pt x="180" y="539"/>
                      </a:lnTo>
                      <a:lnTo>
                        <a:pt x="185" y="563"/>
                      </a:lnTo>
                      <a:lnTo>
                        <a:pt x="181" y="588"/>
                      </a:lnTo>
                      <a:lnTo>
                        <a:pt x="157" y="593"/>
                      </a:lnTo>
                      <a:lnTo>
                        <a:pt x="110" y="603"/>
                      </a:lnTo>
                      <a:lnTo>
                        <a:pt x="65" y="642"/>
                      </a:lnTo>
                      <a:lnTo>
                        <a:pt x="42" y="660"/>
                      </a:lnTo>
                      <a:lnTo>
                        <a:pt x="18" y="647"/>
                      </a:lnTo>
                      <a:lnTo>
                        <a:pt x="0" y="597"/>
                      </a:lnTo>
                      <a:lnTo>
                        <a:pt x="6" y="571"/>
                      </a:lnTo>
                      <a:lnTo>
                        <a:pt x="37" y="566"/>
                      </a:lnTo>
                      <a:lnTo>
                        <a:pt x="91" y="544"/>
                      </a:lnTo>
                      <a:lnTo>
                        <a:pt x="125" y="539"/>
                      </a:lnTo>
                      <a:lnTo>
                        <a:pt x="130" y="514"/>
                      </a:lnTo>
                      <a:lnTo>
                        <a:pt x="121" y="488"/>
                      </a:lnTo>
                      <a:lnTo>
                        <a:pt x="101" y="420"/>
                      </a:lnTo>
                      <a:lnTo>
                        <a:pt x="91" y="340"/>
                      </a:lnTo>
                      <a:lnTo>
                        <a:pt x="91" y="276"/>
                      </a:lnTo>
                      <a:lnTo>
                        <a:pt x="110" y="212"/>
                      </a:lnTo>
                      <a:lnTo>
                        <a:pt x="133" y="146"/>
                      </a:lnTo>
                      <a:lnTo>
                        <a:pt x="149" y="105"/>
                      </a:lnTo>
                      <a:lnTo>
                        <a:pt x="163" y="7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Freeform 14"/>
                <p:cNvSpPr>
                  <a:spLocks/>
                </p:cNvSpPr>
                <p:nvPr/>
              </p:nvSpPr>
              <p:spPr bwMode="auto">
                <a:xfrm>
                  <a:off x="4577" y="2664"/>
                  <a:ext cx="245" cy="590"/>
                </a:xfrm>
                <a:custGeom>
                  <a:avLst/>
                  <a:gdLst>
                    <a:gd name="T0" fmla="*/ 14 w 245"/>
                    <a:gd name="T1" fmla="*/ 22 h 590"/>
                    <a:gd name="T2" fmla="*/ 37 w 245"/>
                    <a:gd name="T3" fmla="*/ 0 h 590"/>
                    <a:gd name="T4" fmla="*/ 60 w 245"/>
                    <a:gd name="T5" fmla="*/ 5 h 590"/>
                    <a:gd name="T6" fmla="*/ 82 w 245"/>
                    <a:gd name="T7" fmla="*/ 24 h 590"/>
                    <a:gd name="T8" fmla="*/ 101 w 245"/>
                    <a:gd name="T9" fmla="*/ 80 h 590"/>
                    <a:gd name="T10" fmla="*/ 128 w 245"/>
                    <a:gd name="T11" fmla="*/ 173 h 590"/>
                    <a:gd name="T12" fmla="*/ 142 w 245"/>
                    <a:gd name="T13" fmla="*/ 257 h 590"/>
                    <a:gd name="T14" fmla="*/ 144 w 245"/>
                    <a:gd name="T15" fmla="*/ 313 h 590"/>
                    <a:gd name="T16" fmla="*/ 137 w 245"/>
                    <a:gd name="T17" fmla="*/ 340 h 590"/>
                    <a:gd name="T18" fmla="*/ 125 w 245"/>
                    <a:gd name="T19" fmla="*/ 383 h 590"/>
                    <a:gd name="T20" fmla="*/ 104 w 245"/>
                    <a:gd name="T21" fmla="*/ 432 h 590"/>
                    <a:gd name="T22" fmla="*/ 87 w 245"/>
                    <a:gd name="T23" fmla="*/ 483 h 590"/>
                    <a:gd name="T24" fmla="*/ 83 w 245"/>
                    <a:gd name="T25" fmla="*/ 524 h 590"/>
                    <a:gd name="T26" fmla="*/ 96 w 245"/>
                    <a:gd name="T27" fmla="*/ 538 h 590"/>
                    <a:gd name="T28" fmla="*/ 137 w 245"/>
                    <a:gd name="T29" fmla="*/ 529 h 590"/>
                    <a:gd name="T30" fmla="*/ 199 w 245"/>
                    <a:gd name="T31" fmla="*/ 524 h 590"/>
                    <a:gd name="T32" fmla="*/ 230 w 245"/>
                    <a:gd name="T33" fmla="*/ 529 h 590"/>
                    <a:gd name="T34" fmla="*/ 245 w 245"/>
                    <a:gd name="T35" fmla="*/ 546 h 590"/>
                    <a:gd name="T36" fmla="*/ 245 w 245"/>
                    <a:gd name="T37" fmla="*/ 563 h 590"/>
                    <a:gd name="T38" fmla="*/ 221 w 245"/>
                    <a:gd name="T39" fmla="*/ 582 h 590"/>
                    <a:gd name="T40" fmla="*/ 197 w 245"/>
                    <a:gd name="T41" fmla="*/ 590 h 590"/>
                    <a:gd name="T42" fmla="*/ 134 w 245"/>
                    <a:gd name="T43" fmla="*/ 573 h 590"/>
                    <a:gd name="T44" fmla="*/ 107 w 245"/>
                    <a:gd name="T45" fmla="*/ 573 h 590"/>
                    <a:gd name="T46" fmla="*/ 79 w 245"/>
                    <a:gd name="T47" fmla="*/ 585 h 590"/>
                    <a:gd name="T48" fmla="*/ 59 w 245"/>
                    <a:gd name="T49" fmla="*/ 585 h 590"/>
                    <a:gd name="T50" fmla="*/ 28 w 245"/>
                    <a:gd name="T51" fmla="*/ 568 h 590"/>
                    <a:gd name="T52" fmla="*/ 31 w 245"/>
                    <a:gd name="T53" fmla="*/ 541 h 590"/>
                    <a:gd name="T54" fmla="*/ 37 w 245"/>
                    <a:gd name="T55" fmla="*/ 521 h 590"/>
                    <a:gd name="T56" fmla="*/ 49 w 245"/>
                    <a:gd name="T57" fmla="*/ 490 h 590"/>
                    <a:gd name="T58" fmla="*/ 56 w 245"/>
                    <a:gd name="T59" fmla="*/ 461 h 590"/>
                    <a:gd name="T60" fmla="*/ 63 w 245"/>
                    <a:gd name="T61" fmla="*/ 405 h 590"/>
                    <a:gd name="T62" fmla="*/ 74 w 245"/>
                    <a:gd name="T63" fmla="*/ 344 h 590"/>
                    <a:gd name="T64" fmla="*/ 96 w 245"/>
                    <a:gd name="T65" fmla="*/ 296 h 590"/>
                    <a:gd name="T66" fmla="*/ 83 w 245"/>
                    <a:gd name="T67" fmla="*/ 257 h 590"/>
                    <a:gd name="T68" fmla="*/ 49 w 245"/>
                    <a:gd name="T69" fmla="*/ 168 h 590"/>
                    <a:gd name="T70" fmla="*/ 10 w 245"/>
                    <a:gd name="T71" fmla="*/ 91 h 590"/>
                    <a:gd name="T72" fmla="*/ 0 w 245"/>
                    <a:gd name="T73" fmla="*/ 52 h 590"/>
                    <a:gd name="T74" fmla="*/ 14 w 245"/>
                    <a:gd name="T75" fmla="*/ 22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5" h="590">
                      <a:moveTo>
                        <a:pt x="14" y="22"/>
                      </a:moveTo>
                      <a:lnTo>
                        <a:pt x="37" y="0"/>
                      </a:lnTo>
                      <a:lnTo>
                        <a:pt x="60" y="5"/>
                      </a:lnTo>
                      <a:lnTo>
                        <a:pt x="82" y="24"/>
                      </a:lnTo>
                      <a:lnTo>
                        <a:pt x="101" y="80"/>
                      </a:lnTo>
                      <a:lnTo>
                        <a:pt x="128" y="173"/>
                      </a:lnTo>
                      <a:lnTo>
                        <a:pt x="142" y="257"/>
                      </a:lnTo>
                      <a:lnTo>
                        <a:pt x="144" y="313"/>
                      </a:lnTo>
                      <a:lnTo>
                        <a:pt x="137" y="340"/>
                      </a:lnTo>
                      <a:lnTo>
                        <a:pt x="125" y="383"/>
                      </a:lnTo>
                      <a:lnTo>
                        <a:pt x="104" y="432"/>
                      </a:lnTo>
                      <a:lnTo>
                        <a:pt x="87" y="483"/>
                      </a:lnTo>
                      <a:lnTo>
                        <a:pt x="83" y="524"/>
                      </a:lnTo>
                      <a:lnTo>
                        <a:pt x="96" y="538"/>
                      </a:lnTo>
                      <a:lnTo>
                        <a:pt x="137" y="529"/>
                      </a:lnTo>
                      <a:lnTo>
                        <a:pt x="199" y="524"/>
                      </a:lnTo>
                      <a:lnTo>
                        <a:pt x="230" y="529"/>
                      </a:lnTo>
                      <a:lnTo>
                        <a:pt x="245" y="546"/>
                      </a:lnTo>
                      <a:lnTo>
                        <a:pt x="245" y="563"/>
                      </a:lnTo>
                      <a:lnTo>
                        <a:pt x="221" y="582"/>
                      </a:lnTo>
                      <a:lnTo>
                        <a:pt x="197" y="590"/>
                      </a:lnTo>
                      <a:lnTo>
                        <a:pt x="134" y="573"/>
                      </a:lnTo>
                      <a:lnTo>
                        <a:pt x="107" y="573"/>
                      </a:lnTo>
                      <a:lnTo>
                        <a:pt x="79" y="585"/>
                      </a:lnTo>
                      <a:lnTo>
                        <a:pt x="59" y="585"/>
                      </a:lnTo>
                      <a:lnTo>
                        <a:pt x="28" y="568"/>
                      </a:lnTo>
                      <a:lnTo>
                        <a:pt x="31" y="541"/>
                      </a:lnTo>
                      <a:lnTo>
                        <a:pt x="37" y="521"/>
                      </a:lnTo>
                      <a:lnTo>
                        <a:pt x="49" y="490"/>
                      </a:lnTo>
                      <a:lnTo>
                        <a:pt x="56" y="461"/>
                      </a:lnTo>
                      <a:lnTo>
                        <a:pt x="63" y="405"/>
                      </a:lnTo>
                      <a:lnTo>
                        <a:pt x="74" y="344"/>
                      </a:lnTo>
                      <a:lnTo>
                        <a:pt x="96" y="296"/>
                      </a:lnTo>
                      <a:lnTo>
                        <a:pt x="83" y="257"/>
                      </a:lnTo>
                      <a:lnTo>
                        <a:pt x="49" y="168"/>
                      </a:lnTo>
                      <a:lnTo>
                        <a:pt x="10" y="91"/>
                      </a:lnTo>
                      <a:lnTo>
                        <a:pt x="0" y="5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" name="TextBox 19"/>
            <p:cNvSpPr txBox="1"/>
            <p:nvPr/>
          </p:nvSpPr>
          <p:spPr>
            <a:xfrm>
              <a:off x="6309360" y="5319100"/>
              <a:ext cx="2792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Against bottled water </a:t>
              </a:r>
            </a:p>
          </p:txBody>
        </p:sp>
        <p:grpSp>
          <p:nvGrpSpPr>
            <p:cNvPr id="22" name="Group 18"/>
            <p:cNvGrpSpPr>
              <a:grpSpLocks noChangeAspect="1"/>
            </p:cNvGrpSpPr>
            <p:nvPr/>
          </p:nvGrpSpPr>
          <p:grpSpPr bwMode="auto">
            <a:xfrm rot="1996176">
              <a:off x="8255708" y="2651345"/>
              <a:ext cx="276409" cy="501650"/>
              <a:chOff x="2618" y="1729"/>
              <a:chExt cx="551" cy="1000"/>
            </a:xfrm>
          </p:grpSpPr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642" y="2250"/>
                <a:ext cx="490" cy="425"/>
              </a:xfrm>
              <a:custGeom>
                <a:avLst/>
                <a:gdLst>
                  <a:gd name="T0" fmla="*/ 177 w 980"/>
                  <a:gd name="T1" fmla="*/ 2 h 850"/>
                  <a:gd name="T2" fmla="*/ 166 w 980"/>
                  <a:gd name="T3" fmla="*/ 0 h 850"/>
                  <a:gd name="T4" fmla="*/ 153 w 980"/>
                  <a:gd name="T5" fmla="*/ 0 h 850"/>
                  <a:gd name="T6" fmla="*/ 133 w 980"/>
                  <a:gd name="T7" fmla="*/ 0 h 850"/>
                  <a:gd name="T8" fmla="*/ 116 w 980"/>
                  <a:gd name="T9" fmla="*/ 0 h 850"/>
                  <a:gd name="T10" fmla="*/ 95 w 980"/>
                  <a:gd name="T11" fmla="*/ 3 h 850"/>
                  <a:gd name="T12" fmla="*/ 74 w 980"/>
                  <a:gd name="T13" fmla="*/ 11 h 850"/>
                  <a:gd name="T14" fmla="*/ 55 w 980"/>
                  <a:gd name="T15" fmla="*/ 23 h 850"/>
                  <a:gd name="T16" fmla="*/ 38 w 980"/>
                  <a:gd name="T17" fmla="*/ 38 h 850"/>
                  <a:gd name="T18" fmla="*/ 23 w 980"/>
                  <a:gd name="T19" fmla="*/ 59 h 850"/>
                  <a:gd name="T20" fmla="*/ 12 w 980"/>
                  <a:gd name="T21" fmla="*/ 89 h 850"/>
                  <a:gd name="T22" fmla="*/ 4 w 980"/>
                  <a:gd name="T23" fmla="*/ 123 h 850"/>
                  <a:gd name="T24" fmla="*/ 2 w 980"/>
                  <a:gd name="T25" fmla="*/ 167 h 850"/>
                  <a:gd name="T26" fmla="*/ 0 w 980"/>
                  <a:gd name="T27" fmla="*/ 222 h 850"/>
                  <a:gd name="T28" fmla="*/ 0 w 980"/>
                  <a:gd name="T29" fmla="*/ 287 h 850"/>
                  <a:gd name="T30" fmla="*/ 2 w 980"/>
                  <a:gd name="T31" fmla="*/ 359 h 850"/>
                  <a:gd name="T32" fmla="*/ 10 w 980"/>
                  <a:gd name="T33" fmla="*/ 435 h 850"/>
                  <a:gd name="T34" fmla="*/ 19 w 980"/>
                  <a:gd name="T35" fmla="*/ 511 h 850"/>
                  <a:gd name="T36" fmla="*/ 36 w 980"/>
                  <a:gd name="T37" fmla="*/ 585 h 850"/>
                  <a:gd name="T38" fmla="*/ 57 w 980"/>
                  <a:gd name="T39" fmla="*/ 656 h 850"/>
                  <a:gd name="T40" fmla="*/ 86 w 980"/>
                  <a:gd name="T41" fmla="*/ 720 h 850"/>
                  <a:gd name="T42" fmla="*/ 124 w 980"/>
                  <a:gd name="T43" fmla="*/ 774 h 850"/>
                  <a:gd name="T44" fmla="*/ 170 w 980"/>
                  <a:gd name="T45" fmla="*/ 813 h 850"/>
                  <a:gd name="T46" fmla="*/ 225 w 980"/>
                  <a:gd name="T47" fmla="*/ 840 h 850"/>
                  <a:gd name="T48" fmla="*/ 290 w 980"/>
                  <a:gd name="T49" fmla="*/ 850 h 850"/>
                  <a:gd name="T50" fmla="*/ 360 w 980"/>
                  <a:gd name="T51" fmla="*/ 848 h 850"/>
                  <a:gd name="T52" fmla="*/ 432 w 980"/>
                  <a:gd name="T53" fmla="*/ 842 h 850"/>
                  <a:gd name="T54" fmla="*/ 505 w 980"/>
                  <a:gd name="T55" fmla="*/ 833 h 850"/>
                  <a:gd name="T56" fmla="*/ 575 w 980"/>
                  <a:gd name="T57" fmla="*/ 821 h 850"/>
                  <a:gd name="T58" fmla="*/ 643 w 980"/>
                  <a:gd name="T59" fmla="*/ 808 h 850"/>
                  <a:gd name="T60" fmla="*/ 708 w 980"/>
                  <a:gd name="T61" fmla="*/ 791 h 850"/>
                  <a:gd name="T62" fmla="*/ 767 w 980"/>
                  <a:gd name="T63" fmla="*/ 770 h 850"/>
                  <a:gd name="T64" fmla="*/ 822 w 980"/>
                  <a:gd name="T65" fmla="*/ 747 h 850"/>
                  <a:gd name="T66" fmla="*/ 870 w 980"/>
                  <a:gd name="T67" fmla="*/ 720 h 850"/>
                  <a:gd name="T68" fmla="*/ 912 w 980"/>
                  <a:gd name="T69" fmla="*/ 690 h 850"/>
                  <a:gd name="T70" fmla="*/ 944 w 980"/>
                  <a:gd name="T71" fmla="*/ 658 h 850"/>
                  <a:gd name="T72" fmla="*/ 967 w 980"/>
                  <a:gd name="T73" fmla="*/ 623 h 850"/>
                  <a:gd name="T74" fmla="*/ 980 w 980"/>
                  <a:gd name="T75" fmla="*/ 583 h 850"/>
                  <a:gd name="T76" fmla="*/ 975 w 980"/>
                  <a:gd name="T77" fmla="*/ 547 h 850"/>
                  <a:gd name="T78" fmla="*/ 954 w 980"/>
                  <a:gd name="T79" fmla="*/ 517 h 850"/>
                  <a:gd name="T80" fmla="*/ 919 w 980"/>
                  <a:gd name="T81" fmla="*/ 492 h 850"/>
                  <a:gd name="T82" fmla="*/ 870 w 980"/>
                  <a:gd name="T83" fmla="*/ 471 h 850"/>
                  <a:gd name="T84" fmla="*/ 813 w 980"/>
                  <a:gd name="T85" fmla="*/ 456 h 850"/>
                  <a:gd name="T86" fmla="*/ 750 w 980"/>
                  <a:gd name="T87" fmla="*/ 447 h 850"/>
                  <a:gd name="T88" fmla="*/ 682 w 980"/>
                  <a:gd name="T89" fmla="*/ 439 h 850"/>
                  <a:gd name="T90" fmla="*/ 611 w 980"/>
                  <a:gd name="T91" fmla="*/ 439 h 850"/>
                  <a:gd name="T92" fmla="*/ 541 w 980"/>
                  <a:gd name="T93" fmla="*/ 441 h 850"/>
                  <a:gd name="T94" fmla="*/ 474 w 980"/>
                  <a:gd name="T95" fmla="*/ 447 h 850"/>
                  <a:gd name="T96" fmla="*/ 413 w 980"/>
                  <a:gd name="T97" fmla="*/ 458 h 850"/>
                  <a:gd name="T98" fmla="*/ 360 w 980"/>
                  <a:gd name="T99" fmla="*/ 471 h 850"/>
                  <a:gd name="T100" fmla="*/ 318 w 980"/>
                  <a:gd name="T101" fmla="*/ 488 h 850"/>
                  <a:gd name="T102" fmla="*/ 282 w 980"/>
                  <a:gd name="T103" fmla="*/ 485 h 850"/>
                  <a:gd name="T104" fmla="*/ 253 w 980"/>
                  <a:gd name="T105" fmla="*/ 466 h 850"/>
                  <a:gd name="T106" fmla="*/ 232 w 980"/>
                  <a:gd name="T107" fmla="*/ 429 h 850"/>
                  <a:gd name="T108" fmla="*/ 213 w 980"/>
                  <a:gd name="T109" fmla="*/ 384 h 850"/>
                  <a:gd name="T110" fmla="*/ 202 w 980"/>
                  <a:gd name="T111" fmla="*/ 329 h 850"/>
                  <a:gd name="T112" fmla="*/ 192 w 980"/>
                  <a:gd name="T113" fmla="*/ 272 h 850"/>
                  <a:gd name="T114" fmla="*/ 187 w 980"/>
                  <a:gd name="T115" fmla="*/ 209 h 850"/>
                  <a:gd name="T116" fmla="*/ 183 w 980"/>
                  <a:gd name="T117" fmla="*/ 152 h 850"/>
                  <a:gd name="T118" fmla="*/ 183 w 980"/>
                  <a:gd name="T119" fmla="*/ 99 h 850"/>
                  <a:gd name="T120" fmla="*/ 183 w 980"/>
                  <a:gd name="T121" fmla="*/ 53 h 850"/>
                  <a:gd name="T122" fmla="*/ 183 w 980"/>
                  <a:gd name="T123" fmla="*/ 21 h 850"/>
                  <a:gd name="T124" fmla="*/ 183 w 980"/>
                  <a:gd name="T125" fmla="*/ 5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80" h="850">
                    <a:moveTo>
                      <a:pt x="185" y="3"/>
                    </a:moveTo>
                    <a:lnTo>
                      <a:pt x="183" y="3"/>
                    </a:lnTo>
                    <a:lnTo>
                      <a:pt x="183" y="3"/>
                    </a:lnTo>
                    <a:lnTo>
                      <a:pt x="179" y="3"/>
                    </a:lnTo>
                    <a:lnTo>
                      <a:pt x="177" y="2"/>
                    </a:lnTo>
                    <a:lnTo>
                      <a:pt x="175" y="2"/>
                    </a:lnTo>
                    <a:lnTo>
                      <a:pt x="173" y="2"/>
                    </a:lnTo>
                    <a:lnTo>
                      <a:pt x="172" y="2"/>
                    </a:lnTo>
                    <a:lnTo>
                      <a:pt x="170" y="2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0" y="0"/>
                    </a:lnTo>
                    <a:lnTo>
                      <a:pt x="158" y="0"/>
                    </a:lnTo>
                    <a:lnTo>
                      <a:pt x="154" y="0"/>
                    </a:lnTo>
                    <a:lnTo>
                      <a:pt x="153" y="0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41" y="0"/>
                    </a:lnTo>
                    <a:lnTo>
                      <a:pt x="137" y="0"/>
                    </a:lnTo>
                    <a:lnTo>
                      <a:pt x="133" y="0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7" y="2"/>
                    </a:lnTo>
                    <a:lnTo>
                      <a:pt x="103" y="2"/>
                    </a:lnTo>
                    <a:lnTo>
                      <a:pt x="99" y="3"/>
                    </a:lnTo>
                    <a:lnTo>
                      <a:pt x="95" y="3"/>
                    </a:lnTo>
                    <a:lnTo>
                      <a:pt x="92" y="5"/>
                    </a:lnTo>
                    <a:lnTo>
                      <a:pt x="86" y="7"/>
                    </a:lnTo>
                    <a:lnTo>
                      <a:pt x="84" y="7"/>
                    </a:lnTo>
                    <a:lnTo>
                      <a:pt x="78" y="9"/>
                    </a:lnTo>
                    <a:lnTo>
                      <a:pt x="74" y="11"/>
                    </a:lnTo>
                    <a:lnTo>
                      <a:pt x="71" y="13"/>
                    </a:lnTo>
                    <a:lnTo>
                      <a:pt x="67" y="15"/>
                    </a:lnTo>
                    <a:lnTo>
                      <a:pt x="63" y="17"/>
                    </a:lnTo>
                    <a:lnTo>
                      <a:pt x="59" y="19"/>
                    </a:lnTo>
                    <a:lnTo>
                      <a:pt x="55" y="23"/>
                    </a:lnTo>
                    <a:lnTo>
                      <a:pt x="52" y="26"/>
                    </a:lnTo>
                    <a:lnTo>
                      <a:pt x="48" y="28"/>
                    </a:lnTo>
                    <a:lnTo>
                      <a:pt x="44" y="30"/>
                    </a:lnTo>
                    <a:lnTo>
                      <a:pt x="40" y="36"/>
                    </a:lnTo>
                    <a:lnTo>
                      <a:pt x="38" y="38"/>
                    </a:lnTo>
                    <a:lnTo>
                      <a:pt x="35" y="43"/>
                    </a:lnTo>
                    <a:lnTo>
                      <a:pt x="31" y="47"/>
                    </a:lnTo>
                    <a:lnTo>
                      <a:pt x="29" y="49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1" y="64"/>
                    </a:lnTo>
                    <a:lnTo>
                      <a:pt x="17" y="70"/>
                    </a:lnTo>
                    <a:lnTo>
                      <a:pt x="17" y="76"/>
                    </a:lnTo>
                    <a:lnTo>
                      <a:pt x="14" y="81"/>
                    </a:lnTo>
                    <a:lnTo>
                      <a:pt x="12" y="89"/>
                    </a:lnTo>
                    <a:lnTo>
                      <a:pt x="10" y="93"/>
                    </a:lnTo>
                    <a:lnTo>
                      <a:pt x="8" y="100"/>
                    </a:lnTo>
                    <a:lnTo>
                      <a:pt x="6" y="108"/>
                    </a:lnTo>
                    <a:lnTo>
                      <a:pt x="6" y="116"/>
                    </a:lnTo>
                    <a:lnTo>
                      <a:pt x="4" y="123"/>
                    </a:lnTo>
                    <a:lnTo>
                      <a:pt x="4" y="131"/>
                    </a:lnTo>
                    <a:lnTo>
                      <a:pt x="4" y="138"/>
                    </a:lnTo>
                    <a:lnTo>
                      <a:pt x="4" y="146"/>
                    </a:lnTo>
                    <a:lnTo>
                      <a:pt x="2" y="156"/>
                    </a:lnTo>
                    <a:lnTo>
                      <a:pt x="2" y="167"/>
                    </a:lnTo>
                    <a:lnTo>
                      <a:pt x="2" y="177"/>
                    </a:lnTo>
                    <a:lnTo>
                      <a:pt x="0" y="188"/>
                    </a:lnTo>
                    <a:lnTo>
                      <a:pt x="0" y="199"/>
                    </a:lnTo>
                    <a:lnTo>
                      <a:pt x="0" y="211"/>
                    </a:lnTo>
                    <a:lnTo>
                      <a:pt x="0" y="222"/>
                    </a:lnTo>
                    <a:lnTo>
                      <a:pt x="0" y="235"/>
                    </a:lnTo>
                    <a:lnTo>
                      <a:pt x="0" y="249"/>
                    </a:lnTo>
                    <a:lnTo>
                      <a:pt x="0" y="260"/>
                    </a:lnTo>
                    <a:lnTo>
                      <a:pt x="0" y="273"/>
                    </a:lnTo>
                    <a:lnTo>
                      <a:pt x="0" y="287"/>
                    </a:lnTo>
                    <a:lnTo>
                      <a:pt x="0" y="302"/>
                    </a:lnTo>
                    <a:lnTo>
                      <a:pt x="2" y="315"/>
                    </a:lnTo>
                    <a:lnTo>
                      <a:pt x="2" y="331"/>
                    </a:lnTo>
                    <a:lnTo>
                      <a:pt x="2" y="344"/>
                    </a:lnTo>
                    <a:lnTo>
                      <a:pt x="2" y="359"/>
                    </a:lnTo>
                    <a:lnTo>
                      <a:pt x="4" y="374"/>
                    </a:lnTo>
                    <a:lnTo>
                      <a:pt x="4" y="388"/>
                    </a:lnTo>
                    <a:lnTo>
                      <a:pt x="6" y="405"/>
                    </a:lnTo>
                    <a:lnTo>
                      <a:pt x="6" y="420"/>
                    </a:lnTo>
                    <a:lnTo>
                      <a:pt x="10" y="435"/>
                    </a:lnTo>
                    <a:lnTo>
                      <a:pt x="10" y="450"/>
                    </a:lnTo>
                    <a:lnTo>
                      <a:pt x="12" y="466"/>
                    </a:lnTo>
                    <a:lnTo>
                      <a:pt x="14" y="481"/>
                    </a:lnTo>
                    <a:lnTo>
                      <a:pt x="17" y="496"/>
                    </a:lnTo>
                    <a:lnTo>
                      <a:pt x="19" y="511"/>
                    </a:lnTo>
                    <a:lnTo>
                      <a:pt x="21" y="526"/>
                    </a:lnTo>
                    <a:lnTo>
                      <a:pt x="25" y="542"/>
                    </a:lnTo>
                    <a:lnTo>
                      <a:pt x="29" y="557"/>
                    </a:lnTo>
                    <a:lnTo>
                      <a:pt x="31" y="572"/>
                    </a:lnTo>
                    <a:lnTo>
                      <a:pt x="36" y="585"/>
                    </a:lnTo>
                    <a:lnTo>
                      <a:pt x="38" y="601"/>
                    </a:lnTo>
                    <a:lnTo>
                      <a:pt x="44" y="614"/>
                    </a:lnTo>
                    <a:lnTo>
                      <a:pt x="48" y="627"/>
                    </a:lnTo>
                    <a:lnTo>
                      <a:pt x="54" y="642"/>
                    </a:lnTo>
                    <a:lnTo>
                      <a:pt x="57" y="656"/>
                    </a:lnTo>
                    <a:lnTo>
                      <a:pt x="63" y="669"/>
                    </a:lnTo>
                    <a:lnTo>
                      <a:pt x="67" y="682"/>
                    </a:lnTo>
                    <a:lnTo>
                      <a:pt x="74" y="696"/>
                    </a:lnTo>
                    <a:lnTo>
                      <a:pt x="80" y="707"/>
                    </a:lnTo>
                    <a:lnTo>
                      <a:pt x="86" y="720"/>
                    </a:lnTo>
                    <a:lnTo>
                      <a:pt x="94" y="730"/>
                    </a:lnTo>
                    <a:lnTo>
                      <a:pt x="101" y="741"/>
                    </a:lnTo>
                    <a:lnTo>
                      <a:pt x="109" y="753"/>
                    </a:lnTo>
                    <a:lnTo>
                      <a:pt x="116" y="764"/>
                    </a:lnTo>
                    <a:lnTo>
                      <a:pt x="124" y="774"/>
                    </a:lnTo>
                    <a:lnTo>
                      <a:pt x="132" y="783"/>
                    </a:lnTo>
                    <a:lnTo>
                      <a:pt x="139" y="791"/>
                    </a:lnTo>
                    <a:lnTo>
                      <a:pt x="149" y="800"/>
                    </a:lnTo>
                    <a:lnTo>
                      <a:pt x="158" y="806"/>
                    </a:lnTo>
                    <a:lnTo>
                      <a:pt x="170" y="813"/>
                    </a:lnTo>
                    <a:lnTo>
                      <a:pt x="179" y="821"/>
                    </a:lnTo>
                    <a:lnTo>
                      <a:pt x="191" y="829"/>
                    </a:lnTo>
                    <a:lnTo>
                      <a:pt x="200" y="833"/>
                    </a:lnTo>
                    <a:lnTo>
                      <a:pt x="213" y="838"/>
                    </a:lnTo>
                    <a:lnTo>
                      <a:pt x="225" y="840"/>
                    </a:lnTo>
                    <a:lnTo>
                      <a:pt x="236" y="846"/>
                    </a:lnTo>
                    <a:lnTo>
                      <a:pt x="250" y="848"/>
                    </a:lnTo>
                    <a:lnTo>
                      <a:pt x="263" y="848"/>
                    </a:lnTo>
                    <a:lnTo>
                      <a:pt x="276" y="850"/>
                    </a:lnTo>
                    <a:lnTo>
                      <a:pt x="290" y="850"/>
                    </a:lnTo>
                    <a:lnTo>
                      <a:pt x="305" y="850"/>
                    </a:lnTo>
                    <a:lnTo>
                      <a:pt x="318" y="850"/>
                    </a:lnTo>
                    <a:lnTo>
                      <a:pt x="333" y="848"/>
                    </a:lnTo>
                    <a:lnTo>
                      <a:pt x="347" y="848"/>
                    </a:lnTo>
                    <a:lnTo>
                      <a:pt x="360" y="848"/>
                    </a:lnTo>
                    <a:lnTo>
                      <a:pt x="375" y="846"/>
                    </a:lnTo>
                    <a:lnTo>
                      <a:pt x="390" y="846"/>
                    </a:lnTo>
                    <a:lnTo>
                      <a:pt x="404" y="844"/>
                    </a:lnTo>
                    <a:lnTo>
                      <a:pt x="419" y="842"/>
                    </a:lnTo>
                    <a:lnTo>
                      <a:pt x="432" y="842"/>
                    </a:lnTo>
                    <a:lnTo>
                      <a:pt x="447" y="840"/>
                    </a:lnTo>
                    <a:lnTo>
                      <a:pt x="463" y="838"/>
                    </a:lnTo>
                    <a:lnTo>
                      <a:pt x="476" y="836"/>
                    </a:lnTo>
                    <a:lnTo>
                      <a:pt x="491" y="834"/>
                    </a:lnTo>
                    <a:lnTo>
                      <a:pt x="505" y="833"/>
                    </a:lnTo>
                    <a:lnTo>
                      <a:pt x="520" y="831"/>
                    </a:lnTo>
                    <a:lnTo>
                      <a:pt x="533" y="829"/>
                    </a:lnTo>
                    <a:lnTo>
                      <a:pt x="546" y="827"/>
                    </a:lnTo>
                    <a:lnTo>
                      <a:pt x="562" y="823"/>
                    </a:lnTo>
                    <a:lnTo>
                      <a:pt x="575" y="821"/>
                    </a:lnTo>
                    <a:lnTo>
                      <a:pt x="588" y="819"/>
                    </a:lnTo>
                    <a:lnTo>
                      <a:pt x="602" y="815"/>
                    </a:lnTo>
                    <a:lnTo>
                      <a:pt x="617" y="813"/>
                    </a:lnTo>
                    <a:lnTo>
                      <a:pt x="630" y="812"/>
                    </a:lnTo>
                    <a:lnTo>
                      <a:pt x="643" y="808"/>
                    </a:lnTo>
                    <a:lnTo>
                      <a:pt x="657" y="804"/>
                    </a:lnTo>
                    <a:lnTo>
                      <a:pt x="670" y="800"/>
                    </a:lnTo>
                    <a:lnTo>
                      <a:pt x="682" y="798"/>
                    </a:lnTo>
                    <a:lnTo>
                      <a:pt x="695" y="794"/>
                    </a:lnTo>
                    <a:lnTo>
                      <a:pt x="708" y="791"/>
                    </a:lnTo>
                    <a:lnTo>
                      <a:pt x="721" y="787"/>
                    </a:lnTo>
                    <a:lnTo>
                      <a:pt x="733" y="783"/>
                    </a:lnTo>
                    <a:lnTo>
                      <a:pt x="744" y="779"/>
                    </a:lnTo>
                    <a:lnTo>
                      <a:pt x="756" y="775"/>
                    </a:lnTo>
                    <a:lnTo>
                      <a:pt x="767" y="770"/>
                    </a:lnTo>
                    <a:lnTo>
                      <a:pt x="779" y="766"/>
                    </a:lnTo>
                    <a:lnTo>
                      <a:pt x="790" y="760"/>
                    </a:lnTo>
                    <a:lnTo>
                      <a:pt x="801" y="756"/>
                    </a:lnTo>
                    <a:lnTo>
                      <a:pt x="813" y="751"/>
                    </a:lnTo>
                    <a:lnTo>
                      <a:pt x="822" y="747"/>
                    </a:lnTo>
                    <a:lnTo>
                      <a:pt x="832" y="741"/>
                    </a:lnTo>
                    <a:lnTo>
                      <a:pt x="841" y="737"/>
                    </a:lnTo>
                    <a:lnTo>
                      <a:pt x="851" y="732"/>
                    </a:lnTo>
                    <a:lnTo>
                      <a:pt x="860" y="726"/>
                    </a:lnTo>
                    <a:lnTo>
                      <a:pt x="870" y="720"/>
                    </a:lnTo>
                    <a:lnTo>
                      <a:pt x="879" y="715"/>
                    </a:lnTo>
                    <a:lnTo>
                      <a:pt x="887" y="709"/>
                    </a:lnTo>
                    <a:lnTo>
                      <a:pt x="897" y="703"/>
                    </a:lnTo>
                    <a:lnTo>
                      <a:pt x="904" y="698"/>
                    </a:lnTo>
                    <a:lnTo>
                      <a:pt x="912" y="690"/>
                    </a:lnTo>
                    <a:lnTo>
                      <a:pt x="919" y="684"/>
                    </a:lnTo>
                    <a:lnTo>
                      <a:pt x="925" y="678"/>
                    </a:lnTo>
                    <a:lnTo>
                      <a:pt x="931" y="671"/>
                    </a:lnTo>
                    <a:lnTo>
                      <a:pt x="938" y="665"/>
                    </a:lnTo>
                    <a:lnTo>
                      <a:pt x="944" y="658"/>
                    </a:lnTo>
                    <a:lnTo>
                      <a:pt x="950" y="652"/>
                    </a:lnTo>
                    <a:lnTo>
                      <a:pt x="954" y="644"/>
                    </a:lnTo>
                    <a:lnTo>
                      <a:pt x="959" y="637"/>
                    </a:lnTo>
                    <a:lnTo>
                      <a:pt x="963" y="629"/>
                    </a:lnTo>
                    <a:lnTo>
                      <a:pt x="967" y="623"/>
                    </a:lnTo>
                    <a:lnTo>
                      <a:pt x="971" y="616"/>
                    </a:lnTo>
                    <a:lnTo>
                      <a:pt x="973" y="606"/>
                    </a:lnTo>
                    <a:lnTo>
                      <a:pt x="976" y="599"/>
                    </a:lnTo>
                    <a:lnTo>
                      <a:pt x="978" y="591"/>
                    </a:lnTo>
                    <a:lnTo>
                      <a:pt x="980" y="583"/>
                    </a:lnTo>
                    <a:lnTo>
                      <a:pt x="980" y="576"/>
                    </a:lnTo>
                    <a:lnTo>
                      <a:pt x="980" y="568"/>
                    </a:lnTo>
                    <a:lnTo>
                      <a:pt x="980" y="561"/>
                    </a:lnTo>
                    <a:lnTo>
                      <a:pt x="976" y="553"/>
                    </a:lnTo>
                    <a:lnTo>
                      <a:pt x="975" y="547"/>
                    </a:lnTo>
                    <a:lnTo>
                      <a:pt x="973" y="542"/>
                    </a:lnTo>
                    <a:lnTo>
                      <a:pt x="969" y="534"/>
                    </a:lnTo>
                    <a:lnTo>
                      <a:pt x="965" y="528"/>
                    </a:lnTo>
                    <a:lnTo>
                      <a:pt x="959" y="523"/>
                    </a:lnTo>
                    <a:lnTo>
                      <a:pt x="954" y="517"/>
                    </a:lnTo>
                    <a:lnTo>
                      <a:pt x="948" y="511"/>
                    </a:lnTo>
                    <a:lnTo>
                      <a:pt x="940" y="505"/>
                    </a:lnTo>
                    <a:lnTo>
                      <a:pt x="933" y="500"/>
                    </a:lnTo>
                    <a:lnTo>
                      <a:pt x="927" y="496"/>
                    </a:lnTo>
                    <a:lnTo>
                      <a:pt x="919" y="492"/>
                    </a:lnTo>
                    <a:lnTo>
                      <a:pt x="910" y="486"/>
                    </a:lnTo>
                    <a:lnTo>
                      <a:pt x="900" y="483"/>
                    </a:lnTo>
                    <a:lnTo>
                      <a:pt x="891" y="479"/>
                    </a:lnTo>
                    <a:lnTo>
                      <a:pt x="879" y="475"/>
                    </a:lnTo>
                    <a:lnTo>
                      <a:pt x="870" y="471"/>
                    </a:lnTo>
                    <a:lnTo>
                      <a:pt x="860" y="467"/>
                    </a:lnTo>
                    <a:lnTo>
                      <a:pt x="849" y="464"/>
                    </a:lnTo>
                    <a:lnTo>
                      <a:pt x="838" y="462"/>
                    </a:lnTo>
                    <a:lnTo>
                      <a:pt x="824" y="458"/>
                    </a:lnTo>
                    <a:lnTo>
                      <a:pt x="813" y="456"/>
                    </a:lnTo>
                    <a:lnTo>
                      <a:pt x="801" y="454"/>
                    </a:lnTo>
                    <a:lnTo>
                      <a:pt x="788" y="450"/>
                    </a:lnTo>
                    <a:lnTo>
                      <a:pt x="777" y="448"/>
                    </a:lnTo>
                    <a:lnTo>
                      <a:pt x="761" y="447"/>
                    </a:lnTo>
                    <a:lnTo>
                      <a:pt x="750" y="447"/>
                    </a:lnTo>
                    <a:lnTo>
                      <a:pt x="737" y="445"/>
                    </a:lnTo>
                    <a:lnTo>
                      <a:pt x="723" y="443"/>
                    </a:lnTo>
                    <a:lnTo>
                      <a:pt x="708" y="441"/>
                    </a:lnTo>
                    <a:lnTo>
                      <a:pt x="695" y="441"/>
                    </a:lnTo>
                    <a:lnTo>
                      <a:pt x="682" y="439"/>
                    </a:lnTo>
                    <a:lnTo>
                      <a:pt x="666" y="439"/>
                    </a:lnTo>
                    <a:lnTo>
                      <a:pt x="653" y="439"/>
                    </a:lnTo>
                    <a:lnTo>
                      <a:pt x="638" y="439"/>
                    </a:lnTo>
                    <a:lnTo>
                      <a:pt x="624" y="439"/>
                    </a:lnTo>
                    <a:lnTo>
                      <a:pt x="611" y="439"/>
                    </a:lnTo>
                    <a:lnTo>
                      <a:pt x="596" y="439"/>
                    </a:lnTo>
                    <a:lnTo>
                      <a:pt x="583" y="439"/>
                    </a:lnTo>
                    <a:lnTo>
                      <a:pt x="567" y="439"/>
                    </a:lnTo>
                    <a:lnTo>
                      <a:pt x="554" y="441"/>
                    </a:lnTo>
                    <a:lnTo>
                      <a:pt x="541" y="441"/>
                    </a:lnTo>
                    <a:lnTo>
                      <a:pt x="527" y="443"/>
                    </a:lnTo>
                    <a:lnTo>
                      <a:pt x="514" y="445"/>
                    </a:lnTo>
                    <a:lnTo>
                      <a:pt x="501" y="445"/>
                    </a:lnTo>
                    <a:lnTo>
                      <a:pt x="487" y="447"/>
                    </a:lnTo>
                    <a:lnTo>
                      <a:pt x="474" y="447"/>
                    </a:lnTo>
                    <a:lnTo>
                      <a:pt x="463" y="450"/>
                    </a:lnTo>
                    <a:lnTo>
                      <a:pt x="449" y="450"/>
                    </a:lnTo>
                    <a:lnTo>
                      <a:pt x="436" y="454"/>
                    </a:lnTo>
                    <a:lnTo>
                      <a:pt x="425" y="456"/>
                    </a:lnTo>
                    <a:lnTo>
                      <a:pt x="413" y="458"/>
                    </a:lnTo>
                    <a:lnTo>
                      <a:pt x="402" y="462"/>
                    </a:lnTo>
                    <a:lnTo>
                      <a:pt x="390" y="464"/>
                    </a:lnTo>
                    <a:lnTo>
                      <a:pt x="379" y="466"/>
                    </a:lnTo>
                    <a:lnTo>
                      <a:pt x="369" y="469"/>
                    </a:lnTo>
                    <a:lnTo>
                      <a:pt x="360" y="471"/>
                    </a:lnTo>
                    <a:lnTo>
                      <a:pt x="350" y="475"/>
                    </a:lnTo>
                    <a:lnTo>
                      <a:pt x="341" y="479"/>
                    </a:lnTo>
                    <a:lnTo>
                      <a:pt x="333" y="483"/>
                    </a:lnTo>
                    <a:lnTo>
                      <a:pt x="326" y="485"/>
                    </a:lnTo>
                    <a:lnTo>
                      <a:pt x="318" y="488"/>
                    </a:lnTo>
                    <a:lnTo>
                      <a:pt x="309" y="488"/>
                    </a:lnTo>
                    <a:lnTo>
                      <a:pt x="303" y="488"/>
                    </a:lnTo>
                    <a:lnTo>
                      <a:pt x="295" y="488"/>
                    </a:lnTo>
                    <a:lnTo>
                      <a:pt x="290" y="486"/>
                    </a:lnTo>
                    <a:lnTo>
                      <a:pt x="282" y="485"/>
                    </a:lnTo>
                    <a:lnTo>
                      <a:pt x="276" y="483"/>
                    </a:lnTo>
                    <a:lnTo>
                      <a:pt x="270" y="479"/>
                    </a:lnTo>
                    <a:lnTo>
                      <a:pt x="265" y="475"/>
                    </a:lnTo>
                    <a:lnTo>
                      <a:pt x="259" y="471"/>
                    </a:lnTo>
                    <a:lnTo>
                      <a:pt x="253" y="466"/>
                    </a:lnTo>
                    <a:lnTo>
                      <a:pt x="250" y="458"/>
                    </a:lnTo>
                    <a:lnTo>
                      <a:pt x="244" y="452"/>
                    </a:lnTo>
                    <a:lnTo>
                      <a:pt x="240" y="447"/>
                    </a:lnTo>
                    <a:lnTo>
                      <a:pt x="236" y="439"/>
                    </a:lnTo>
                    <a:lnTo>
                      <a:pt x="232" y="429"/>
                    </a:lnTo>
                    <a:lnTo>
                      <a:pt x="227" y="422"/>
                    </a:lnTo>
                    <a:lnTo>
                      <a:pt x="225" y="412"/>
                    </a:lnTo>
                    <a:lnTo>
                      <a:pt x="221" y="403"/>
                    </a:lnTo>
                    <a:lnTo>
                      <a:pt x="217" y="393"/>
                    </a:lnTo>
                    <a:lnTo>
                      <a:pt x="213" y="384"/>
                    </a:lnTo>
                    <a:lnTo>
                      <a:pt x="211" y="374"/>
                    </a:lnTo>
                    <a:lnTo>
                      <a:pt x="208" y="363"/>
                    </a:lnTo>
                    <a:lnTo>
                      <a:pt x="206" y="351"/>
                    </a:lnTo>
                    <a:lnTo>
                      <a:pt x="204" y="340"/>
                    </a:lnTo>
                    <a:lnTo>
                      <a:pt x="202" y="329"/>
                    </a:lnTo>
                    <a:lnTo>
                      <a:pt x="200" y="319"/>
                    </a:lnTo>
                    <a:lnTo>
                      <a:pt x="198" y="306"/>
                    </a:lnTo>
                    <a:lnTo>
                      <a:pt x="196" y="294"/>
                    </a:lnTo>
                    <a:lnTo>
                      <a:pt x="194" y="283"/>
                    </a:lnTo>
                    <a:lnTo>
                      <a:pt x="192" y="272"/>
                    </a:lnTo>
                    <a:lnTo>
                      <a:pt x="191" y="258"/>
                    </a:lnTo>
                    <a:lnTo>
                      <a:pt x="191" y="245"/>
                    </a:lnTo>
                    <a:lnTo>
                      <a:pt x="189" y="234"/>
                    </a:lnTo>
                    <a:lnTo>
                      <a:pt x="189" y="222"/>
                    </a:lnTo>
                    <a:lnTo>
                      <a:pt x="187" y="209"/>
                    </a:lnTo>
                    <a:lnTo>
                      <a:pt x="187" y="197"/>
                    </a:lnTo>
                    <a:lnTo>
                      <a:pt x="187" y="186"/>
                    </a:lnTo>
                    <a:lnTo>
                      <a:pt x="185" y="175"/>
                    </a:lnTo>
                    <a:lnTo>
                      <a:pt x="183" y="163"/>
                    </a:lnTo>
                    <a:lnTo>
                      <a:pt x="183" y="152"/>
                    </a:lnTo>
                    <a:lnTo>
                      <a:pt x="183" y="140"/>
                    </a:lnTo>
                    <a:lnTo>
                      <a:pt x="183" y="129"/>
                    </a:lnTo>
                    <a:lnTo>
                      <a:pt x="183" y="118"/>
                    </a:lnTo>
                    <a:lnTo>
                      <a:pt x="183" y="108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3" y="80"/>
                    </a:lnTo>
                    <a:lnTo>
                      <a:pt x="183" y="70"/>
                    </a:lnTo>
                    <a:lnTo>
                      <a:pt x="183" y="62"/>
                    </a:lnTo>
                    <a:lnTo>
                      <a:pt x="183" y="53"/>
                    </a:lnTo>
                    <a:lnTo>
                      <a:pt x="183" y="45"/>
                    </a:lnTo>
                    <a:lnTo>
                      <a:pt x="183" y="40"/>
                    </a:lnTo>
                    <a:lnTo>
                      <a:pt x="183" y="34"/>
                    </a:lnTo>
                    <a:lnTo>
                      <a:pt x="183" y="28"/>
                    </a:lnTo>
                    <a:lnTo>
                      <a:pt x="183" y="21"/>
                    </a:lnTo>
                    <a:lnTo>
                      <a:pt x="183" y="17"/>
                    </a:lnTo>
                    <a:lnTo>
                      <a:pt x="183" y="13"/>
                    </a:lnTo>
                    <a:lnTo>
                      <a:pt x="183" y="9"/>
                    </a:lnTo>
                    <a:lnTo>
                      <a:pt x="183" y="7"/>
                    </a:lnTo>
                    <a:lnTo>
                      <a:pt x="183" y="5"/>
                    </a:lnTo>
                    <a:lnTo>
                      <a:pt x="183" y="3"/>
                    </a:lnTo>
                    <a:lnTo>
                      <a:pt x="185" y="3"/>
                    </a:lnTo>
                    <a:lnTo>
                      <a:pt x="185" y="3"/>
                    </a:lnTo>
                    <a:close/>
                  </a:path>
                </a:pathLst>
              </a:custGeom>
              <a:solidFill>
                <a:srgbClr val="B5D1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2640" y="1995"/>
                <a:ext cx="377" cy="265"/>
              </a:xfrm>
              <a:custGeom>
                <a:avLst/>
                <a:gdLst>
                  <a:gd name="T0" fmla="*/ 729 w 754"/>
                  <a:gd name="T1" fmla="*/ 72 h 531"/>
                  <a:gd name="T2" fmla="*/ 735 w 754"/>
                  <a:gd name="T3" fmla="*/ 82 h 531"/>
                  <a:gd name="T4" fmla="*/ 739 w 754"/>
                  <a:gd name="T5" fmla="*/ 95 h 531"/>
                  <a:gd name="T6" fmla="*/ 745 w 754"/>
                  <a:gd name="T7" fmla="*/ 112 h 531"/>
                  <a:gd name="T8" fmla="*/ 748 w 754"/>
                  <a:gd name="T9" fmla="*/ 129 h 531"/>
                  <a:gd name="T10" fmla="*/ 752 w 754"/>
                  <a:gd name="T11" fmla="*/ 148 h 531"/>
                  <a:gd name="T12" fmla="*/ 754 w 754"/>
                  <a:gd name="T13" fmla="*/ 169 h 531"/>
                  <a:gd name="T14" fmla="*/ 752 w 754"/>
                  <a:gd name="T15" fmla="*/ 190 h 531"/>
                  <a:gd name="T16" fmla="*/ 748 w 754"/>
                  <a:gd name="T17" fmla="*/ 209 h 531"/>
                  <a:gd name="T18" fmla="*/ 741 w 754"/>
                  <a:gd name="T19" fmla="*/ 228 h 531"/>
                  <a:gd name="T20" fmla="*/ 729 w 754"/>
                  <a:gd name="T21" fmla="*/ 247 h 531"/>
                  <a:gd name="T22" fmla="*/ 710 w 754"/>
                  <a:gd name="T23" fmla="*/ 262 h 531"/>
                  <a:gd name="T24" fmla="*/ 687 w 754"/>
                  <a:gd name="T25" fmla="*/ 274 h 531"/>
                  <a:gd name="T26" fmla="*/ 659 w 754"/>
                  <a:gd name="T27" fmla="*/ 283 h 531"/>
                  <a:gd name="T28" fmla="*/ 623 w 754"/>
                  <a:gd name="T29" fmla="*/ 289 h 531"/>
                  <a:gd name="T30" fmla="*/ 581 w 754"/>
                  <a:gd name="T31" fmla="*/ 293 h 531"/>
                  <a:gd name="T32" fmla="*/ 533 w 754"/>
                  <a:gd name="T33" fmla="*/ 306 h 531"/>
                  <a:gd name="T34" fmla="*/ 484 w 754"/>
                  <a:gd name="T35" fmla="*/ 325 h 531"/>
                  <a:gd name="T36" fmla="*/ 432 w 754"/>
                  <a:gd name="T37" fmla="*/ 350 h 531"/>
                  <a:gd name="T38" fmla="*/ 379 w 754"/>
                  <a:gd name="T39" fmla="*/ 377 h 531"/>
                  <a:gd name="T40" fmla="*/ 326 w 754"/>
                  <a:gd name="T41" fmla="*/ 407 h 531"/>
                  <a:gd name="T42" fmla="*/ 274 w 754"/>
                  <a:gd name="T43" fmla="*/ 437 h 531"/>
                  <a:gd name="T44" fmla="*/ 223 w 754"/>
                  <a:gd name="T45" fmla="*/ 464 h 531"/>
                  <a:gd name="T46" fmla="*/ 176 w 754"/>
                  <a:gd name="T47" fmla="*/ 491 h 531"/>
                  <a:gd name="T48" fmla="*/ 132 w 754"/>
                  <a:gd name="T49" fmla="*/ 510 h 531"/>
                  <a:gd name="T50" fmla="*/ 94 w 754"/>
                  <a:gd name="T51" fmla="*/ 523 h 531"/>
                  <a:gd name="T52" fmla="*/ 59 w 754"/>
                  <a:gd name="T53" fmla="*/ 529 h 531"/>
                  <a:gd name="T54" fmla="*/ 33 w 754"/>
                  <a:gd name="T55" fmla="*/ 527 h 531"/>
                  <a:gd name="T56" fmla="*/ 14 w 754"/>
                  <a:gd name="T57" fmla="*/ 510 h 531"/>
                  <a:gd name="T58" fmla="*/ 4 w 754"/>
                  <a:gd name="T59" fmla="*/ 483 h 531"/>
                  <a:gd name="T60" fmla="*/ 2 w 754"/>
                  <a:gd name="T61" fmla="*/ 439 h 531"/>
                  <a:gd name="T62" fmla="*/ 10 w 754"/>
                  <a:gd name="T63" fmla="*/ 386 h 531"/>
                  <a:gd name="T64" fmla="*/ 21 w 754"/>
                  <a:gd name="T65" fmla="*/ 335 h 531"/>
                  <a:gd name="T66" fmla="*/ 37 w 754"/>
                  <a:gd name="T67" fmla="*/ 289 h 531"/>
                  <a:gd name="T68" fmla="*/ 58 w 754"/>
                  <a:gd name="T69" fmla="*/ 245 h 531"/>
                  <a:gd name="T70" fmla="*/ 78 w 754"/>
                  <a:gd name="T71" fmla="*/ 207 h 531"/>
                  <a:gd name="T72" fmla="*/ 105 w 754"/>
                  <a:gd name="T73" fmla="*/ 171 h 531"/>
                  <a:gd name="T74" fmla="*/ 134 w 754"/>
                  <a:gd name="T75" fmla="*/ 139 h 531"/>
                  <a:gd name="T76" fmla="*/ 164 w 754"/>
                  <a:gd name="T77" fmla="*/ 110 h 531"/>
                  <a:gd name="T78" fmla="*/ 196 w 754"/>
                  <a:gd name="T79" fmla="*/ 86 h 531"/>
                  <a:gd name="T80" fmla="*/ 231 w 754"/>
                  <a:gd name="T81" fmla="*/ 65 h 531"/>
                  <a:gd name="T82" fmla="*/ 267 w 754"/>
                  <a:gd name="T83" fmla="*/ 46 h 531"/>
                  <a:gd name="T84" fmla="*/ 303 w 754"/>
                  <a:gd name="T85" fmla="*/ 31 h 531"/>
                  <a:gd name="T86" fmla="*/ 339 w 754"/>
                  <a:gd name="T87" fmla="*/ 19 h 531"/>
                  <a:gd name="T88" fmla="*/ 379 w 754"/>
                  <a:gd name="T89" fmla="*/ 8 h 531"/>
                  <a:gd name="T90" fmla="*/ 417 w 754"/>
                  <a:gd name="T91" fmla="*/ 4 h 531"/>
                  <a:gd name="T92" fmla="*/ 455 w 754"/>
                  <a:gd name="T93" fmla="*/ 2 h 531"/>
                  <a:gd name="T94" fmla="*/ 491 w 754"/>
                  <a:gd name="T95" fmla="*/ 0 h 531"/>
                  <a:gd name="T96" fmla="*/ 526 w 754"/>
                  <a:gd name="T97" fmla="*/ 2 h 531"/>
                  <a:gd name="T98" fmla="*/ 556 w 754"/>
                  <a:gd name="T99" fmla="*/ 4 h 531"/>
                  <a:gd name="T100" fmla="*/ 585 w 754"/>
                  <a:gd name="T101" fmla="*/ 8 h 531"/>
                  <a:gd name="T102" fmla="*/ 609 w 754"/>
                  <a:gd name="T103" fmla="*/ 12 h 531"/>
                  <a:gd name="T104" fmla="*/ 630 w 754"/>
                  <a:gd name="T105" fmla="*/ 17 h 531"/>
                  <a:gd name="T106" fmla="*/ 649 w 754"/>
                  <a:gd name="T107" fmla="*/ 23 h 531"/>
                  <a:gd name="T108" fmla="*/ 666 w 754"/>
                  <a:gd name="T109" fmla="*/ 31 h 531"/>
                  <a:gd name="T110" fmla="*/ 682 w 754"/>
                  <a:gd name="T111" fmla="*/ 36 h 531"/>
                  <a:gd name="T112" fmla="*/ 693 w 754"/>
                  <a:gd name="T113" fmla="*/ 42 h 531"/>
                  <a:gd name="T114" fmla="*/ 705 w 754"/>
                  <a:gd name="T115" fmla="*/ 48 h 531"/>
                  <a:gd name="T116" fmla="*/ 718 w 754"/>
                  <a:gd name="T117" fmla="*/ 57 h 531"/>
                  <a:gd name="T118" fmla="*/ 727 w 754"/>
                  <a:gd name="T119" fmla="*/ 6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54" h="531">
                    <a:moveTo>
                      <a:pt x="727" y="67"/>
                    </a:moveTo>
                    <a:lnTo>
                      <a:pt x="727" y="67"/>
                    </a:lnTo>
                    <a:lnTo>
                      <a:pt x="729" y="69"/>
                    </a:lnTo>
                    <a:lnTo>
                      <a:pt x="729" y="72"/>
                    </a:lnTo>
                    <a:lnTo>
                      <a:pt x="731" y="76"/>
                    </a:lnTo>
                    <a:lnTo>
                      <a:pt x="731" y="78"/>
                    </a:lnTo>
                    <a:lnTo>
                      <a:pt x="733" y="80"/>
                    </a:lnTo>
                    <a:lnTo>
                      <a:pt x="735" y="82"/>
                    </a:lnTo>
                    <a:lnTo>
                      <a:pt x="737" y="86"/>
                    </a:lnTo>
                    <a:lnTo>
                      <a:pt x="737" y="88"/>
                    </a:lnTo>
                    <a:lnTo>
                      <a:pt x="739" y="91"/>
                    </a:lnTo>
                    <a:lnTo>
                      <a:pt x="739" y="95"/>
                    </a:lnTo>
                    <a:lnTo>
                      <a:pt x="741" y="101"/>
                    </a:lnTo>
                    <a:lnTo>
                      <a:pt x="741" y="103"/>
                    </a:lnTo>
                    <a:lnTo>
                      <a:pt x="745" y="108"/>
                    </a:lnTo>
                    <a:lnTo>
                      <a:pt x="745" y="112"/>
                    </a:lnTo>
                    <a:lnTo>
                      <a:pt x="746" y="116"/>
                    </a:lnTo>
                    <a:lnTo>
                      <a:pt x="746" y="120"/>
                    </a:lnTo>
                    <a:lnTo>
                      <a:pt x="748" y="126"/>
                    </a:lnTo>
                    <a:lnTo>
                      <a:pt x="748" y="129"/>
                    </a:lnTo>
                    <a:lnTo>
                      <a:pt x="750" y="135"/>
                    </a:lnTo>
                    <a:lnTo>
                      <a:pt x="750" y="139"/>
                    </a:lnTo>
                    <a:lnTo>
                      <a:pt x="752" y="145"/>
                    </a:lnTo>
                    <a:lnTo>
                      <a:pt x="752" y="148"/>
                    </a:lnTo>
                    <a:lnTo>
                      <a:pt x="754" y="154"/>
                    </a:lnTo>
                    <a:lnTo>
                      <a:pt x="754" y="160"/>
                    </a:lnTo>
                    <a:lnTo>
                      <a:pt x="754" y="166"/>
                    </a:lnTo>
                    <a:lnTo>
                      <a:pt x="754" y="169"/>
                    </a:lnTo>
                    <a:lnTo>
                      <a:pt x="754" y="175"/>
                    </a:lnTo>
                    <a:lnTo>
                      <a:pt x="754" y="181"/>
                    </a:lnTo>
                    <a:lnTo>
                      <a:pt x="754" y="185"/>
                    </a:lnTo>
                    <a:lnTo>
                      <a:pt x="752" y="190"/>
                    </a:lnTo>
                    <a:lnTo>
                      <a:pt x="752" y="194"/>
                    </a:lnTo>
                    <a:lnTo>
                      <a:pt x="752" y="200"/>
                    </a:lnTo>
                    <a:lnTo>
                      <a:pt x="750" y="204"/>
                    </a:lnTo>
                    <a:lnTo>
                      <a:pt x="748" y="209"/>
                    </a:lnTo>
                    <a:lnTo>
                      <a:pt x="748" y="215"/>
                    </a:lnTo>
                    <a:lnTo>
                      <a:pt x="746" y="219"/>
                    </a:lnTo>
                    <a:lnTo>
                      <a:pt x="745" y="224"/>
                    </a:lnTo>
                    <a:lnTo>
                      <a:pt x="741" y="228"/>
                    </a:lnTo>
                    <a:lnTo>
                      <a:pt x="739" y="234"/>
                    </a:lnTo>
                    <a:lnTo>
                      <a:pt x="735" y="238"/>
                    </a:lnTo>
                    <a:lnTo>
                      <a:pt x="731" y="243"/>
                    </a:lnTo>
                    <a:lnTo>
                      <a:pt x="729" y="247"/>
                    </a:lnTo>
                    <a:lnTo>
                      <a:pt x="725" y="251"/>
                    </a:lnTo>
                    <a:lnTo>
                      <a:pt x="720" y="255"/>
                    </a:lnTo>
                    <a:lnTo>
                      <a:pt x="716" y="259"/>
                    </a:lnTo>
                    <a:lnTo>
                      <a:pt x="710" y="262"/>
                    </a:lnTo>
                    <a:lnTo>
                      <a:pt x="706" y="266"/>
                    </a:lnTo>
                    <a:lnTo>
                      <a:pt x="701" y="268"/>
                    </a:lnTo>
                    <a:lnTo>
                      <a:pt x="695" y="272"/>
                    </a:lnTo>
                    <a:lnTo>
                      <a:pt x="687" y="274"/>
                    </a:lnTo>
                    <a:lnTo>
                      <a:pt x="682" y="278"/>
                    </a:lnTo>
                    <a:lnTo>
                      <a:pt x="676" y="280"/>
                    </a:lnTo>
                    <a:lnTo>
                      <a:pt x="668" y="282"/>
                    </a:lnTo>
                    <a:lnTo>
                      <a:pt x="659" y="283"/>
                    </a:lnTo>
                    <a:lnTo>
                      <a:pt x="651" y="287"/>
                    </a:lnTo>
                    <a:lnTo>
                      <a:pt x="642" y="287"/>
                    </a:lnTo>
                    <a:lnTo>
                      <a:pt x="632" y="289"/>
                    </a:lnTo>
                    <a:lnTo>
                      <a:pt x="623" y="289"/>
                    </a:lnTo>
                    <a:lnTo>
                      <a:pt x="613" y="291"/>
                    </a:lnTo>
                    <a:lnTo>
                      <a:pt x="602" y="291"/>
                    </a:lnTo>
                    <a:lnTo>
                      <a:pt x="592" y="291"/>
                    </a:lnTo>
                    <a:lnTo>
                      <a:pt x="581" y="293"/>
                    </a:lnTo>
                    <a:lnTo>
                      <a:pt x="569" y="297"/>
                    </a:lnTo>
                    <a:lnTo>
                      <a:pt x="558" y="299"/>
                    </a:lnTo>
                    <a:lnTo>
                      <a:pt x="545" y="302"/>
                    </a:lnTo>
                    <a:lnTo>
                      <a:pt x="533" y="306"/>
                    </a:lnTo>
                    <a:lnTo>
                      <a:pt x="522" y="310"/>
                    </a:lnTo>
                    <a:lnTo>
                      <a:pt x="509" y="314"/>
                    </a:lnTo>
                    <a:lnTo>
                      <a:pt x="497" y="320"/>
                    </a:lnTo>
                    <a:lnTo>
                      <a:pt x="484" y="325"/>
                    </a:lnTo>
                    <a:lnTo>
                      <a:pt x="470" y="331"/>
                    </a:lnTo>
                    <a:lnTo>
                      <a:pt x="459" y="337"/>
                    </a:lnTo>
                    <a:lnTo>
                      <a:pt x="446" y="342"/>
                    </a:lnTo>
                    <a:lnTo>
                      <a:pt x="432" y="350"/>
                    </a:lnTo>
                    <a:lnTo>
                      <a:pt x="419" y="356"/>
                    </a:lnTo>
                    <a:lnTo>
                      <a:pt x="406" y="361"/>
                    </a:lnTo>
                    <a:lnTo>
                      <a:pt x="392" y="369"/>
                    </a:lnTo>
                    <a:lnTo>
                      <a:pt x="379" y="377"/>
                    </a:lnTo>
                    <a:lnTo>
                      <a:pt x="366" y="384"/>
                    </a:lnTo>
                    <a:lnTo>
                      <a:pt x="353" y="392"/>
                    </a:lnTo>
                    <a:lnTo>
                      <a:pt x="339" y="399"/>
                    </a:lnTo>
                    <a:lnTo>
                      <a:pt x="326" y="407"/>
                    </a:lnTo>
                    <a:lnTo>
                      <a:pt x="313" y="415"/>
                    </a:lnTo>
                    <a:lnTo>
                      <a:pt x="299" y="422"/>
                    </a:lnTo>
                    <a:lnTo>
                      <a:pt x="286" y="430"/>
                    </a:lnTo>
                    <a:lnTo>
                      <a:pt x="274" y="437"/>
                    </a:lnTo>
                    <a:lnTo>
                      <a:pt x="261" y="443"/>
                    </a:lnTo>
                    <a:lnTo>
                      <a:pt x="248" y="451"/>
                    </a:lnTo>
                    <a:lnTo>
                      <a:pt x="236" y="458"/>
                    </a:lnTo>
                    <a:lnTo>
                      <a:pt x="223" y="464"/>
                    </a:lnTo>
                    <a:lnTo>
                      <a:pt x="212" y="472"/>
                    </a:lnTo>
                    <a:lnTo>
                      <a:pt x="200" y="477"/>
                    </a:lnTo>
                    <a:lnTo>
                      <a:pt x="187" y="483"/>
                    </a:lnTo>
                    <a:lnTo>
                      <a:pt x="176" y="491"/>
                    </a:lnTo>
                    <a:lnTo>
                      <a:pt x="164" y="494"/>
                    </a:lnTo>
                    <a:lnTo>
                      <a:pt x="153" y="500"/>
                    </a:lnTo>
                    <a:lnTo>
                      <a:pt x="143" y="506"/>
                    </a:lnTo>
                    <a:lnTo>
                      <a:pt x="132" y="510"/>
                    </a:lnTo>
                    <a:lnTo>
                      <a:pt x="122" y="513"/>
                    </a:lnTo>
                    <a:lnTo>
                      <a:pt x="113" y="517"/>
                    </a:lnTo>
                    <a:lnTo>
                      <a:pt x="103" y="521"/>
                    </a:lnTo>
                    <a:lnTo>
                      <a:pt x="94" y="523"/>
                    </a:lnTo>
                    <a:lnTo>
                      <a:pt x="84" y="527"/>
                    </a:lnTo>
                    <a:lnTo>
                      <a:pt x="77" y="529"/>
                    </a:lnTo>
                    <a:lnTo>
                      <a:pt x="67" y="529"/>
                    </a:lnTo>
                    <a:lnTo>
                      <a:pt x="59" y="529"/>
                    </a:lnTo>
                    <a:lnTo>
                      <a:pt x="54" y="531"/>
                    </a:lnTo>
                    <a:lnTo>
                      <a:pt x="46" y="529"/>
                    </a:lnTo>
                    <a:lnTo>
                      <a:pt x="40" y="529"/>
                    </a:lnTo>
                    <a:lnTo>
                      <a:pt x="33" y="527"/>
                    </a:lnTo>
                    <a:lnTo>
                      <a:pt x="27" y="523"/>
                    </a:lnTo>
                    <a:lnTo>
                      <a:pt x="23" y="519"/>
                    </a:lnTo>
                    <a:lnTo>
                      <a:pt x="18" y="515"/>
                    </a:lnTo>
                    <a:lnTo>
                      <a:pt x="14" y="510"/>
                    </a:lnTo>
                    <a:lnTo>
                      <a:pt x="10" y="504"/>
                    </a:lnTo>
                    <a:lnTo>
                      <a:pt x="8" y="498"/>
                    </a:lnTo>
                    <a:lnTo>
                      <a:pt x="6" y="491"/>
                    </a:lnTo>
                    <a:lnTo>
                      <a:pt x="4" y="483"/>
                    </a:lnTo>
                    <a:lnTo>
                      <a:pt x="2" y="474"/>
                    </a:lnTo>
                    <a:lnTo>
                      <a:pt x="0" y="464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4" y="426"/>
                    </a:lnTo>
                    <a:lnTo>
                      <a:pt x="6" y="413"/>
                    </a:lnTo>
                    <a:lnTo>
                      <a:pt x="8" y="399"/>
                    </a:lnTo>
                    <a:lnTo>
                      <a:pt x="10" y="386"/>
                    </a:lnTo>
                    <a:lnTo>
                      <a:pt x="14" y="373"/>
                    </a:lnTo>
                    <a:lnTo>
                      <a:pt x="16" y="359"/>
                    </a:lnTo>
                    <a:lnTo>
                      <a:pt x="18" y="348"/>
                    </a:lnTo>
                    <a:lnTo>
                      <a:pt x="21" y="335"/>
                    </a:lnTo>
                    <a:lnTo>
                      <a:pt x="25" y="323"/>
                    </a:lnTo>
                    <a:lnTo>
                      <a:pt x="29" y="310"/>
                    </a:lnTo>
                    <a:lnTo>
                      <a:pt x="33" y="299"/>
                    </a:lnTo>
                    <a:lnTo>
                      <a:pt x="37" y="289"/>
                    </a:lnTo>
                    <a:lnTo>
                      <a:pt x="42" y="278"/>
                    </a:lnTo>
                    <a:lnTo>
                      <a:pt x="46" y="266"/>
                    </a:lnTo>
                    <a:lnTo>
                      <a:pt x="52" y="257"/>
                    </a:lnTo>
                    <a:lnTo>
                      <a:pt x="58" y="245"/>
                    </a:lnTo>
                    <a:lnTo>
                      <a:pt x="61" y="236"/>
                    </a:lnTo>
                    <a:lnTo>
                      <a:pt x="67" y="226"/>
                    </a:lnTo>
                    <a:lnTo>
                      <a:pt x="75" y="217"/>
                    </a:lnTo>
                    <a:lnTo>
                      <a:pt x="78" y="207"/>
                    </a:lnTo>
                    <a:lnTo>
                      <a:pt x="86" y="198"/>
                    </a:lnTo>
                    <a:lnTo>
                      <a:pt x="92" y="188"/>
                    </a:lnTo>
                    <a:lnTo>
                      <a:pt x="98" y="179"/>
                    </a:lnTo>
                    <a:lnTo>
                      <a:pt x="105" y="171"/>
                    </a:lnTo>
                    <a:lnTo>
                      <a:pt x="113" y="164"/>
                    </a:lnTo>
                    <a:lnTo>
                      <a:pt x="118" y="154"/>
                    </a:lnTo>
                    <a:lnTo>
                      <a:pt x="126" y="147"/>
                    </a:lnTo>
                    <a:lnTo>
                      <a:pt x="134" y="139"/>
                    </a:lnTo>
                    <a:lnTo>
                      <a:pt x="141" y="131"/>
                    </a:lnTo>
                    <a:lnTo>
                      <a:pt x="149" y="126"/>
                    </a:lnTo>
                    <a:lnTo>
                      <a:pt x="157" y="118"/>
                    </a:lnTo>
                    <a:lnTo>
                      <a:pt x="164" y="110"/>
                    </a:lnTo>
                    <a:lnTo>
                      <a:pt x="172" y="105"/>
                    </a:lnTo>
                    <a:lnTo>
                      <a:pt x="179" y="99"/>
                    </a:lnTo>
                    <a:lnTo>
                      <a:pt x="187" y="91"/>
                    </a:lnTo>
                    <a:lnTo>
                      <a:pt x="196" y="86"/>
                    </a:lnTo>
                    <a:lnTo>
                      <a:pt x="204" y="80"/>
                    </a:lnTo>
                    <a:lnTo>
                      <a:pt x="214" y="74"/>
                    </a:lnTo>
                    <a:lnTo>
                      <a:pt x="221" y="69"/>
                    </a:lnTo>
                    <a:lnTo>
                      <a:pt x="231" y="65"/>
                    </a:lnTo>
                    <a:lnTo>
                      <a:pt x="240" y="59"/>
                    </a:lnTo>
                    <a:lnTo>
                      <a:pt x="248" y="55"/>
                    </a:lnTo>
                    <a:lnTo>
                      <a:pt x="257" y="50"/>
                    </a:lnTo>
                    <a:lnTo>
                      <a:pt x="267" y="46"/>
                    </a:lnTo>
                    <a:lnTo>
                      <a:pt x="274" y="42"/>
                    </a:lnTo>
                    <a:lnTo>
                      <a:pt x="284" y="38"/>
                    </a:lnTo>
                    <a:lnTo>
                      <a:pt x="294" y="34"/>
                    </a:lnTo>
                    <a:lnTo>
                      <a:pt x="303" y="31"/>
                    </a:lnTo>
                    <a:lnTo>
                      <a:pt x="313" y="29"/>
                    </a:lnTo>
                    <a:lnTo>
                      <a:pt x="322" y="23"/>
                    </a:lnTo>
                    <a:lnTo>
                      <a:pt x="332" y="21"/>
                    </a:lnTo>
                    <a:lnTo>
                      <a:pt x="339" y="19"/>
                    </a:lnTo>
                    <a:lnTo>
                      <a:pt x="349" y="15"/>
                    </a:lnTo>
                    <a:lnTo>
                      <a:pt x="360" y="13"/>
                    </a:lnTo>
                    <a:lnTo>
                      <a:pt x="370" y="12"/>
                    </a:lnTo>
                    <a:lnTo>
                      <a:pt x="379" y="8"/>
                    </a:lnTo>
                    <a:lnTo>
                      <a:pt x="389" y="8"/>
                    </a:lnTo>
                    <a:lnTo>
                      <a:pt x="398" y="6"/>
                    </a:lnTo>
                    <a:lnTo>
                      <a:pt x="408" y="4"/>
                    </a:lnTo>
                    <a:lnTo>
                      <a:pt x="417" y="4"/>
                    </a:lnTo>
                    <a:lnTo>
                      <a:pt x="427" y="2"/>
                    </a:lnTo>
                    <a:lnTo>
                      <a:pt x="436" y="2"/>
                    </a:lnTo>
                    <a:lnTo>
                      <a:pt x="446" y="2"/>
                    </a:lnTo>
                    <a:lnTo>
                      <a:pt x="455" y="2"/>
                    </a:lnTo>
                    <a:lnTo>
                      <a:pt x="465" y="2"/>
                    </a:lnTo>
                    <a:lnTo>
                      <a:pt x="474" y="0"/>
                    </a:lnTo>
                    <a:lnTo>
                      <a:pt x="482" y="0"/>
                    </a:lnTo>
                    <a:lnTo>
                      <a:pt x="491" y="0"/>
                    </a:lnTo>
                    <a:lnTo>
                      <a:pt x="501" y="0"/>
                    </a:lnTo>
                    <a:lnTo>
                      <a:pt x="509" y="0"/>
                    </a:lnTo>
                    <a:lnTo>
                      <a:pt x="516" y="2"/>
                    </a:lnTo>
                    <a:lnTo>
                      <a:pt x="526" y="2"/>
                    </a:lnTo>
                    <a:lnTo>
                      <a:pt x="533" y="2"/>
                    </a:lnTo>
                    <a:lnTo>
                      <a:pt x="541" y="2"/>
                    </a:lnTo>
                    <a:lnTo>
                      <a:pt x="549" y="4"/>
                    </a:lnTo>
                    <a:lnTo>
                      <a:pt x="556" y="4"/>
                    </a:lnTo>
                    <a:lnTo>
                      <a:pt x="562" y="4"/>
                    </a:lnTo>
                    <a:lnTo>
                      <a:pt x="569" y="6"/>
                    </a:lnTo>
                    <a:lnTo>
                      <a:pt x="577" y="6"/>
                    </a:lnTo>
                    <a:lnTo>
                      <a:pt x="585" y="8"/>
                    </a:lnTo>
                    <a:lnTo>
                      <a:pt x="590" y="8"/>
                    </a:lnTo>
                    <a:lnTo>
                      <a:pt x="596" y="10"/>
                    </a:lnTo>
                    <a:lnTo>
                      <a:pt x="602" y="12"/>
                    </a:lnTo>
                    <a:lnTo>
                      <a:pt x="609" y="12"/>
                    </a:lnTo>
                    <a:lnTo>
                      <a:pt x="613" y="13"/>
                    </a:lnTo>
                    <a:lnTo>
                      <a:pt x="621" y="15"/>
                    </a:lnTo>
                    <a:lnTo>
                      <a:pt x="625" y="15"/>
                    </a:lnTo>
                    <a:lnTo>
                      <a:pt x="630" y="17"/>
                    </a:lnTo>
                    <a:lnTo>
                      <a:pt x="636" y="19"/>
                    </a:lnTo>
                    <a:lnTo>
                      <a:pt x="640" y="21"/>
                    </a:lnTo>
                    <a:lnTo>
                      <a:pt x="646" y="21"/>
                    </a:lnTo>
                    <a:lnTo>
                      <a:pt x="649" y="23"/>
                    </a:lnTo>
                    <a:lnTo>
                      <a:pt x="655" y="25"/>
                    </a:lnTo>
                    <a:lnTo>
                      <a:pt x="659" y="27"/>
                    </a:lnTo>
                    <a:lnTo>
                      <a:pt x="663" y="29"/>
                    </a:lnTo>
                    <a:lnTo>
                      <a:pt x="666" y="31"/>
                    </a:lnTo>
                    <a:lnTo>
                      <a:pt x="672" y="32"/>
                    </a:lnTo>
                    <a:lnTo>
                      <a:pt x="676" y="32"/>
                    </a:lnTo>
                    <a:lnTo>
                      <a:pt x="678" y="34"/>
                    </a:lnTo>
                    <a:lnTo>
                      <a:pt x="682" y="36"/>
                    </a:lnTo>
                    <a:lnTo>
                      <a:pt x="686" y="38"/>
                    </a:lnTo>
                    <a:lnTo>
                      <a:pt x="687" y="38"/>
                    </a:lnTo>
                    <a:lnTo>
                      <a:pt x="691" y="40"/>
                    </a:lnTo>
                    <a:lnTo>
                      <a:pt x="693" y="42"/>
                    </a:lnTo>
                    <a:lnTo>
                      <a:pt x="697" y="44"/>
                    </a:lnTo>
                    <a:lnTo>
                      <a:pt x="699" y="46"/>
                    </a:lnTo>
                    <a:lnTo>
                      <a:pt x="703" y="48"/>
                    </a:lnTo>
                    <a:lnTo>
                      <a:pt x="705" y="48"/>
                    </a:lnTo>
                    <a:lnTo>
                      <a:pt x="706" y="50"/>
                    </a:lnTo>
                    <a:lnTo>
                      <a:pt x="710" y="51"/>
                    </a:lnTo>
                    <a:lnTo>
                      <a:pt x="714" y="55"/>
                    </a:lnTo>
                    <a:lnTo>
                      <a:pt x="718" y="57"/>
                    </a:lnTo>
                    <a:lnTo>
                      <a:pt x="720" y="59"/>
                    </a:lnTo>
                    <a:lnTo>
                      <a:pt x="722" y="61"/>
                    </a:lnTo>
                    <a:lnTo>
                      <a:pt x="725" y="63"/>
                    </a:lnTo>
                    <a:lnTo>
                      <a:pt x="727" y="65"/>
                    </a:lnTo>
                    <a:lnTo>
                      <a:pt x="727" y="67"/>
                    </a:lnTo>
                    <a:lnTo>
                      <a:pt x="727" y="67"/>
                    </a:lnTo>
                    <a:close/>
                  </a:path>
                </a:pathLst>
              </a:custGeom>
              <a:solidFill>
                <a:srgbClr val="BDD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2745" y="2185"/>
                <a:ext cx="387" cy="243"/>
              </a:xfrm>
              <a:custGeom>
                <a:avLst/>
                <a:gdLst>
                  <a:gd name="T0" fmla="*/ 742 w 774"/>
                  <a:gd name="T1" fmla="*/ 19 h 485"/>
                  <a:gd name="T2" fmla="*/ 717 w 774"/>
                  <a:gd name="T3" fmla="*/ 16 h 485"/>
                  <a:gd name="T4" fmla="*/ 673 w 774"/>
                  <a:gd name="T5" fmla="*/ 10 h 485"/>
                  <a:gd name="T6" fmla="*/ 618 w 774"/>
                  <a:gd name="T7" fmla="*/ 6 h 485"/>
                  <a:gd name="T8" fmla="*/ 554 w 774"/>
                  <a:gd name="T9" fmla="*/ 2 h 485"/>
                  <a:gd name="T10" fmla="*/ 481 w 774"/>
                  <a:gd name="T11" fmla="*/ 0 h 485"/>
                  <a:gd name="T12" fmla="*/ 409 w 774"/>
                  <a:gd name="T13" fmla="*/ 0 h 485"/>
                  <a:gd name="T14" fmla="*/ 335 w 774"/>
                  <a:gd name="T15" fmla="*/ 6 h 485"/>
                  <a:gd name="T16" fmla="*/ 266 w 774"/>
                  <a:gd name="T17" fmla="*/ 14 h 485"/>
                  <a:gd name="T18" fmla="*/ 203 w 774"/>
                  <a:gd name="T19" fmla="*/ 27 h 485"/>
                  <a:gd name="T20" fmla="*/ 152 w 774"/>
                  <a:gd name="T21" fmla="*/ 50 h 485"/>
                  <a:gd name="T22" fmla="*/ 116 w 774"/>
                  <a:gd name="T23" fmla="*/ 78 h 485"/>
                  <a:gd name="T24" fmla="*/ 97 w 774"/>
                  <a:gd name="T25" fmla="*/ 116 h 485"/>
                  <a:gd name="T26" fmla="*/ 84 w 774"/>
                  <a:gd name="T27" fmla="*/ 158 h 485"/>
                  <a:gd name="T28" fmla="*/ 70 w 774"/>
                  <a:gd name="T29" fmla="*/ 198 h 485"/>
                  <a:gd name="T30" fmla="*/ 55 w 774"/>
                  <a:gd name="T31" fmla="*/ 236 h 485"/>
                  <a:gd name="T32" fmla="*/ 40 w 774"/>
                  <a:gd name="T33" fmla="*/ 274 h 485"/>
                  <a:gd name="T34" fmla="*/ 25 w 774"/>
                  <a:gd name="T35" fmla="*/ 308 h 485"/>
                  <a:gd name="T36" fmla="*/ 11 w 774"/>
                  <a:gd name="T37" fmla="*/ 343 h 485"/>
                  <a:gd name="T38" fmla="*/ 4 w 774"/>
                  <a:gd name="T39" fmla="*/ 371 h 485"/>
                  <a:gd name="T40" fmla="*/ 2 w 774"/>
                  <a:gd name="T41" fmla="*/ 400 h 485"/>
                  <a:gd name="T42" fmla="*/ 4 w 774"/>
                  <a:gd name="T43" fmla="*/ 423 h 485"/>
                  <a:gd name="T44" fmla="*/ 15 w 774"/>
                  <a:gd name="T45" fmla="*/ 443 h 485"/>
                  <a:gd name="T46" fmla="*/ 36 w 774"/>
                  <a:gd name="T47" fmla="*/ 461 h 485"/>
                  <a:gd name="T48" fmla="*/ 66 w 774"/>
                  <a:gd name="T49" fmla="*/ 472 h 485"/>
                  <a:gd name="T50" fmla="*/ 110 w 774"/>
                  <a:gd name="T51" fmla="*/ 481 h 485"/>
                  <a:gd name="T52" fmla="*/ 163 w 774"/>
                  <a:gd name="T53" fmla="*/ 485 h 485"/>
                  <a:gd name="T54" fmla="*/ 224 w 774"/>
                  <a:gd name="T55" fmla="*/ 485 h 485"/>
                  <a:gd name="T56" fmla="*/ 289 w 774"/>
                  <a:gd name="T57" fmla="*/ 483 h 485"/>
                  <a:gd name="T58" fmla="*/ 358 w 774"/>
                  <a:gd name="T59" fmla="*/ 478 h 485"/>
                  <a:gd name="T60" fmla="*/ 428 w 774"/>
                  <a:gd name="T61" fmla="*/ 468 h 485"/>
                  <a:gd name="T62" fmla="*/ 495 w 774"/>
                  <a:gd name="T63" fmla="*/ 459 h 485"/>
                  <a:gd name="T64" fmla="*/ 561 w 774"/>
                  <a:gd name="T65" fmla="*/ 445 h 485"/>
                  <a:gd name="T66" fmla="*/ 620 w 774"/>
                  <a:gd name="T67" fmla="*/ 434 h 485"/>
                  <a:gd name="T68" fmla="*/ 672 w 774"/>
                  <a:gd name="T69" fmla="*/ 419 h 485"/>
                  <a:gd name="T70" fmla="*/ 715 w 774"/>
                  <a:gd name="T71" fmla="*/ 405 h 485"/>
                  <a:gd name="T72" fmla="*/ 750 w 774"/>
                  <a:gd name="T73" fmla="*/ 392 h 485"/>
                  <a:gd name="T74" fmla="*/ 767 w 774"/>
                  <a:gd name="T75" fmla="*/ 379 h 485"/>
                  <a:gd name="T76" fmla="*/ 772 w 774"/>
                  <a:gd name="T77" fmla="*/ 364 h 485"/>
                  <a:gd name="T78" fmla="*/ 774 w 774"/>
                  <a:gd name="T79" fmla="*/ 345 h 485"/>
                  <a:gd name="T80" fmla="*/ 774 w 774"/>
                  <a:gd name="T81" fmla="*/ 318 h 485"/>
                  <a:gd name="T82" fmla="*/ 770 w 774"/>
                  <a:gd name="T83" fmla="*/ 286 h 485"/>
                  <a:gd name="T84" fmla="*/ 770 w 774"/>
                  <a:gd name="T85" fmla="*/ 249 h 485"/>
                  <a:gd name="T86" fmla="*/ 767 w 774"/>
                  <a:gd name="T87" fmla="*/ 213 h 485"/>
                  <a:gd name="T88" fmla="*/ 765 w 774"/>
                  <a:gd name="T89" fmla="*/ 175 h 485"/>
                  <a:gd name="T90" fmla="*/ 761 w 774"/>
                  <a:gd name="T91" fmla="*/ 137 h 485"/>
                  <a:gd name="T92" fmla="*/ 759 w 774"/>
                  <a:gd name="T93" fmla="*/ 103 h 485"/>
                  <a:gd name="T94" fmla="*/ 753 w 774"/>
                  <a:gd name="T95" fmla="*/ 73 h 485"/>
                  <a:gd name="T96" fmla="*/ 751 w 774"/>
                  <a:gd name="T97" fmla="*/ 46 h 485"/>
                  <a:gd name="T98" fmla="*/ 751 w 774"/>
                  <a:gd name="T99" fmla="*/ 29 h 485"/>
                  <a:gd name="T100" fmla="*/ 750 w 774"/>
                  <a:gd name="T101" fmla="*/ 19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4" h="485">
                    <a:moveTo>
                      <a:pt x="750" y="19"/>
                    </a:moveTo>
                    <a:lnTo>
                      <a:pt x="750" y="19"/>
                    </a:lnTo>
                    <a:lnTo>
                      <a:pt x="748" y="19"/>
                    </a:lnTo>
                    <a:lnTo>
                      <a:pt x="746" y="19"/>
                    </a:lnTo>
                    <a:lnTo>
                      <a:pt x="742" y="19"/>
                    </a:lnTo>
                    <a:lnTo>
                      <a:pt x="740" y="18"/>
                    </a:lnTo>
                    <a:lnTo>
                      <a:pt x="734" y="18"/>
                    </a:lnTo>
                    <a:lnTo>
                      <a:pt x="729" y="18"/>
                    </a:lnTo>
                    <a:lnTo>
                      <a:pt x="723" y="16"/>
                    </a:lnTo>
                    <a:lnTo>
                      <a:pt x="717" y="16"/>
                    </a:lnTo>
                    <a:lnTo>
                      <a:pt x="710" y="14"/>
                    </a:lnTo>
                    <a:lnTo>
                      <a:pt x="700" y="14"/>
                    </a:lnTo>
                    <a:lnTo>
                      <a:pt x="692" y="14"/>
                    </a:lnTo>
                    <a:lnTo>
                      <a:pt x="683" y="12"/>
                    </a:lnTo>
                    <a:lnTo>
                      <a:pt x="673" y="10"/>
                    </a:lnTo>
                    <a:lnTo>
                      <a:pt x="664" y="10"/>
                    </a:lnTo>
                    <a:lnTo>
                      <a:pt x="654" y="10"/>
                    </a:lnTo>
                    <a:lnTo>
                      <a:pt x="643" y="8"/>
                    </a:lnTo>
                    <a:lnTo>
                      <a:pt x="632" y="8"/>
                    </a:lnTo>
                    <a:lnTo>
                      <a:pt x="618" y="6"/>
                    </a:lnTo>
                    <a:lnTo>
                      <a:pt x="607" y="6"/>
                    </a:lnTo>
                    <a:lnTo>
                      <a:pt x="593" y="4"/>
                    </a:lnTo>
                    <a:lnTo>
                      <a:pt x="580" y="4"/>
                    </a:lnTo>
                    <a:lnTo>
                      <a:pt x="567" y="4"/>
                    </a:lnTo>
                    <a:lnTo>
                      <a:pt x="554" y="2"/>
                    </a:lnTo>
                    <a:lnTo>
                      <a:pt x="538" y="2"/>
                    </a:lnTo>
                    <a:lnTo>
                      <a:pt x="525" y="0"/>
                    </a:lnTo>
                    <a:lnTo>
                      <a:pt x="510" y="0"/>
                    </a:lnTo>
                    <a:lnTo>
                      <a:pt x="496" y="0"/>
                    </a:lnTo>
                    <a:lnTo>
                      <a:pt x="481" y="0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7" y="0"/>
                    </a:lnTo>
                    <a:lnTo>
                      <a:pt x="422" y="0"/>
                    </a:lnTo>
                    <a:lnTo>
                      <a:pt x="409" y="0"/>
                    </a:lnTo>
                    <a:lnTo>
                      <a:pt x="394" y="0"/>
                    </a:lnTo>
                    <a:lnTo>
                      <a:pt x="378" y="2"/>
                    </a:lnTo>
                    <a:lnTo>
                      <a:pt x="363" y="2"/>
                    </a:lnTo>
                    <a:lnTo>
                      <a:pt x="348" y="4"/>
                    </a:lnTo>
                    <a:lnTo>
                      <a:pt x="335" y="6"/>
                    </a:lnTo>
                    <a:lnTo>
                      <a:pt x="321" y="6"/>
                    </a:lnTo>
                    <a:lnTo>
                      <a:pt x="306" y="8"/>
                    </a:lnTo>
                    <a:lnTo>
                      <a:pt x="293" y="10"/>
                    </a:lnTo>
                    <a:lnTo>
                      <a:pt x="278" y="12"/>
                    </a:lnTo>
                    <a:lnTo>
                      <a:pt x="266" y="14"/>
                    </a:lnTo>
                    <a:lnTo>
                      <a:pt x="251" y="16"/>
                    </a:lnTo>
                    <a:lnTo>
                      <a:pt x="240" y="19"/>
                    </a:lnTo>
                    <a:lnTo>
                      <a:pt x="226" y="21"/>
                    </a:lnTo>
                    <a:lnTo>
                      <a:pt x="215" y="25"/>
                    </a:lnTo>
                    <a:lnTo>
                      <a:pt x="203" y="27"/>
                    </a:lnTo>
                    <a:lnTo>
                      <a:pt x="192" y="33"/>
                    </a:lnTo>
                    <a:lnTo>
                      <a:pt x="181" y="35"/>
                    </a:lnTo>
                    <a:lnTo>
                      <a:pt x="171" y="40"/>
                    </a:lnTo>
                    <a:lnTo>
                      <a:pt x="162" y="44"/>
                    </a:lnTo>
                    <a:lnTo>
                      <a:pt x="152" y="50"/>
                    </a:lnTo>
                    <a:lnTo>
                      <a:pt x="144" y="54"/>
                    </a:lnTo>
                    <a:lnTo>
                      <a:pt x="135" y="61"/>
                    </a:lnTo>
                    <a:lnTo>
                      <a:pt x="127" y="67"/>
                    </a:lnTo>
                    <a:lnTo>
                      <a:pt x="122" y="73"/>
                    </a:lnTo>
                    <a:lnTo>
                      <a:pt x="116" y="78"/>
                    </a:lnTo>
                    <a:lnTo>
                      <a:pt x="110" y="86"/>
                    </a:lnTo>
                    <a:lnTo>
                      <a:pt x="106" y="92"/>
                    </a:lnTo>
                    <a:lnTo>
                      <a:pt x="101" y="99"/>
                    </a:lnTo>
                    <a:lnTo>
                      <a:pt x="99" y="107"/>
                    </a:lnTo>
                    <a:lnTo>
                      <a:pt x="97" y="116"/>
                    </a:lnTo>
                    <a:lnTo>
                      <a:pt x="95" y="124"/>
                    </a:lnTo>
                    <a:lnTo>
                      <a:pt x="93" y="133"/>
                    </a:lnTo>
                    <a:lnTo>
                      <a:pt x="89" y="141"/>
                    </a:lnTo>
                    <a:lnTo>
                      <a:pt x="87" y="151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5"/>
                    </a:lnTo>
                    <a:lnTo>
                      <a:pt x="76" y="183"/>
                    </a:lnTo>
                    <a:lnTo>
                      <a:pt x="74" y="191"/>
                    </a:lnTo>
                    <a:lnTo>
                      <a:pt x="70" y="198"/>
                    </a:lnTo>
                    <a:lnTo>
                      <a:pt x="68" y="206"/>
                    </a:lnTo>
                    <a:lnTo>
                      <a:pt x="64" y="213"/>
                    </a:lnTo>
                    <a:lnTo>
                      <a:pt x="63" y="221"/>
                    </a:lnTo>
                    <a:lnTo>
                      <a:pt x="59" y="229"/>
                    </a:lnTo>
                    <a:lnTo>
                      <a:pt x="55" y="236"/>
                    </a:lnTo>
                    <a:lnTo>
                      <a:pt x="53" y="246"/>
                    </a:lnTo>
                    <a:lnTo>
                      <a:pt x="49" y="251"/>
                    </a:lnTo>
                    <a:lnTo>
                      <a:pt x="45" y="259"/>
                    </a:lnTo>
                    <a:lnTo>
                      <a:pt x="44" y="267"/>
                    </a:lnTo>
                    <a:lnTo>
                      <a:pt x="40" y="274"/>
                    </a:lnTo>
                    <a:lnTo>
                      <a:pt x="36" y="282"/>
                    </a:lnTo>
                    <a:lnTo>
                      <a:pt x="34" y="288"/>
                    </a:lnTo>
                    <a:lnTo>
                      <a:pt x="30" y="295"/>
                    </a:lnTo>
                    <a:lnTo>
                      <a:pt x="28" y="303"/>
                    </a:lnTo>
                    <a:lnTo>
                      <a:pt x="25" y="308"/>
                    </a:lnTo>
                    <a:lnTo>
                      <a:pt x="21" y="316"/>
                    </a:lnTo>
                    <a:lnTo>
                      <a:pt x="19" y="322"/>
                    </a:lnTo>
                    <a:lnTo>
                      <a:pt x="17" y="329"/>
                    </a:lnTo>
                    <a:lnTo>
                      <a:pt x="13" y="335"/>
                    </a:lnTo>
                    <a:lnTo>
                      <a:pt x="11" y="343"/>
                    </a:lnTo>
                    <a:lnTo>
                      <a:pt x="9" y="348"/>
                    </a:lnTo>
                    <a:lnTo>
                      <a:pt x="9" y="354"/>
                    </a:lnTo>
                    <a:lnTo>
                      <a:pt x="7" y="360"/>
                    </a:lnTo>
                    <a:lnTo>
                      <a:pt x="5" y="365"/>
                    </a:lnTo>
                    <a:lnTo>
                      <a:pt x="4" y="371"/>
                    </a:lnTo>
                    <a:lnTo>
                      <a:pt x="2" y="377"/>
                    </a:lnTo>
                    <a:lnTo>
                      <a:pt x="2" y="383"/>
                    </a:lnTo>
                    <a:lnTo>
                      <a:pt x="2" y="388"/>
                    </a:lnTo>
                    <a:lnTo>
                      <a:pt x="2" y="392"/>
                    </a:lnTo>
                    <a:lnTo>
                      <a:pt x="2" y="400"/>
                    </a:lnTo>
                    <a:lnTo>
                      <a:pt x="0" y="403"/>
                    </a:lnTo>
                    <a:lnTo>
                      <a:pt x="2" y="407"/>
                    </a:lnTo>
                    <a:lnTo>
                      <a:pt x="2" y="413"/>
                    </a:lnTo>
                    <a:lnTo>
                      <a:pt x="2" y="417"/>
                    </a:lnTo>
                    <a:lnTo>
                      <a:pt x="4" y="423"/>
                    </a:lnTo>
                    <a:lnTo>
                      <a:pt x="5" y="426"/>
                    </a:lnTo>
                    <a:lnTo>
                      <a:pt x="7" y="432"/>
                    </a:lnTo>
                    <a:lnTo>
                      <a:pt x="9" y="436"/>
                    </a:lnTo>
                    <a:lnTo>
                      <a:pt x="11" y="438"/>
                    </a:lnTo>
                    <a:lnTo>
                      <a:pt x="15" y="443"/>
                    </a:lnTo>
                    <a:lnTo>
                      <a:pt x="19" y="445"/>
                    </a:lnTo>
                    <a:lnTo>
                      <a:pt x="23" y="451"/>
                    </a:lnTo>
                    <a:lnTo>
                      <a:pt x="26" y="453"/>
                    </a:lnTo>
                    <a:lnTo>
                      <a:pt x="30" y="457"/>
                    </a:lnTo>
                    <a:lnTo>
                      <a:pt x="36" y="461"/>
                    </a:lnTo>
                    <a:lnTo>
                      <a:pt x="42" y="462"/>
                    </a:lnTo>
                    <a:lnTo>
                      <a:pt x="47" y="464"/>
                    </a:lnTo>
                    <a:lnTo>
                      <a:pt x="53" y="468"/>
                    </a:lnTo>
                    <a:lnTo>
                      <a:pt x="61" y="470"/>
                    </a:lnTo>
                    <a:lnTo>
                      <a:pt x="66" y="472"/>
                    </a:lnTo>
                    <a:lnTo>
                      <a:pt x="74" y="474"/>
                    </a:lnTo>
                    <a:lnTo>
                      <a:pt x="84" y="476"/>
                    </a:lnTo>
                    <a:lnTo>
                      <a:pt x="91" y="478"/>
                    </a:lnTo>
                    <a:lnTo>
                      <a:pt x="101" y="480"/>
                    </a:lnTo>
                    <a:lnTo>
                      <a:pt x="110" y="481"/>
                    </a:lnTo>
                    <a:lnTo>
                      <a:pt x="122" y="481"/>
                    </a:lnTo>
                    <a:lnTo>
                      <a:pt x="131" y="483"/>
                    </a:lnTo>
                    <a:lnTo>
                      <a:pt x="143" y="485"/>
                    </a:lnTo>
                    <a:lnTo>
                      <a:pt x="152" y="485"/>
                    </a:lnTo>
                    <a:lnTo>
                      <a:pt x="163" y="485"/>
                    </a:lnTo>
                    <a:lnTo>
                      <a:pt x="177" y="485"/>
                    </a:lnTo>
                    <a:lnTo>
                      <a:pt x="188" y="485"/>
                    </a:lnTo>
                    <a:lnTo>
                      <a:pt x="200" y="485"/>
                    </a:lnTo>
                    <a:lnTo>
                      <a:pt x="213" y="485"/>
                    </a:lnTo>
                    <a:lnTo>
                      <a:pt x="224" y="485"/>
                    </a:lnTo>
                    <a:lnTo>
                      <a:pt x="238" y="485"/>
                    </a:lnTo>
                    <a:lnTo>
                      <a:pt x="249" y="485"/>
                    </a:lnTo>
                    <a:lnTo>
                      <a:pt x="262" y="483"/>
                    </a:lnTo>
                    <a:lnTo>
                      <a:pt x="276" y="483"/>
                    </a:lnTo>
                    <a:lnTo>
                      <a:pt x="289" y="483"/>
                    </a:lnTo>
                    <a:lnTo>
                      <a:pt x="302" y="481"/>
                    </a:lnTo>
                    <a:lnTo>
                      <a:pt x="316" y="481"/>
                    </a:lnTo>
                    <a:lnTo>
                      <a:pt x="331" y="480"/>
                    </a:lnTo>
                    <a:lnTo>
                      <a:pt x="344" y="478"/>
                    </a:lnTo>
                    <a:lnTo>
                      <a:pt x="358" y="478"/>
                    </a:lnTo>
                    <a:lnTo>
                      <a:pt x="373" y="476"/>
                    </a:lnTo>
                    <a:lnTo>
                      <a:pt x="384" y="474"/>
                    </a:lnTo>
                    <a:lnTo>
                      <a:pt x="399" y="472"/>
                    </a:lnTo>
                    <a:lnTo>
                      <a:pt x="413" y="470"/>
                    </a:lnTo>
                    <a:lnTo>
                      <a:pt x="428" y="468"/>
                    </a:lnTo>
                    <a:lnTo>
                      <a:pt x="441" y="466"/>
                    </a:lnTo>
                    <a:lnTo>
                      <a:pt x="455" y="464"/>
                    </a:lnTo>
                    <a:lnTo>
                      <a:pt x="468" y="462"/>
                    </a:lnTo>
                    <a:lnTo>
                      <a:pt x="481" y="461"/>
                    </a:lnTo>
                    <a:lnTo>
                      <a:pt x="495" y="459"/>
                    </a:lnTo>
                    <a:lnTo>
                      <a:pt x="510" y="457"/>
                    </a:lnTo>
                    <a:lnTo>
                      <a:pt x="521" y="453"/>
                    </a:lnTo>
                    <a:lnTo>
                      <a:pt x="535" y="451"/>
                    </a:lnTo>
                    <a:lnTo>
                      <a:pt x="546" y="449"/>
                    </a:lnTo>
                    <a:lnTo>
                      <a:pt x="561" y="445"/>
                    </a:lnTo>
                    <a:lnTo>
                      <a:pt x="573" y="443"/>
                    </a:lnTo>
                    <a:lnTo>
                      <a:pt x="584" y="442"/>
                    </a:lnTo>
                    <a:lnTo>
                      <a:pt x="597" y="438"/>
                    </a:lnTo>
                    <a:lnTo>
                      <a:pt x="609" y="436"/>
                    </a:lnTo>
                    <a:lnTo>
                      <a:pt x="620" y="434"/>
                    </a:lnTo>
                    <a:lnTo>
                      <a:pt x="632" y="432"/>
                    </a:lnTo>
                    <a:lnTo>
                      <a:pt x="643" y="428"/>
                    </a:lnTo>
                    <a:lnTo>
                      <a:pt x="652" y="424"/>
                    </a:lnTo>
                    <a:lnTo>
                      <a:pt x="662" y="423"/>
                    </a:lnTo>
                    <a:lnTo>
                      <a:pt x="672" y="419"/>
                    </a:lnTo>
                    <a:lnTo>
                      <a:pt x="681" y="417"/>
                    </a:lnTo>
                    <a:lnTo>
                      <a:pt x="691" y="415"/>
                    </a:lnTo>
                    <a:lnTo>
                      <a:pt x="700" y="411"/>
                    </a:lnTo>
                    <a:lnTo>
                      <a:pt x="708" y="407"/>
                    </a:lnTo>
                    <a:lnTo>
                      <a:pt x="715" y="405"/>
                    </a:lnTo>
                    <a:lnTo>
                      <a:pt x="723" y="402"/>
                    </a:lnTo>
                    <a:lnTo>
                      <a:pt x="731" y="400"/>
                    </a:lnTo>
                    <a:lnTo>
                      <a:pt x="738" y="398"/>
                    </a:lnTo>
                    <a:lnTo>
                      <a:pt x="742" y="394"/>
                    </a:lnTo>
                    <a:lnTo>
                      <a:pt x="750" y="392"/>
                    </a:lnTo>
                    <a:lnTo>
                      <a:pt x="753" y="388"/>
                    </a:lnTo>
                    <a:lnTo>
                      <a:pt x="757" y="384"/>
                    </a:lnTo>
                    <a:lnTo>
                      <a:pt x="761" y="383"/>
                    </a:lnTo>
                    <a:lnTo>
                      <a:pt x="765" y="381"/>
                    </a:lnTo>
                    <a:lnTo>
                      <a:pt x="767" y="379"/>
                    </a:lnTo>
                    <a:lnTo>
                      <a:pt x="770" y="375"/>
                    </a:lnTo>
                    <a:lnTo>
                      <a:pt x="770" y="373"/>
                    </a:lnTo>
                    <a:lnTo>
                      <a:pt x="772" y="371"/>
                    </a:lnTo>
                    <a:lnTo>
                      <a:pt x="772" y="367"/>
                    </a:lnTo>
                    <a:lnTo>
                      <a:pt x="772" y="364"/>
                    </a:lnTo>
                    <a:lnTo>
                      <a:pt x="772" y="362"/>
                    </a:lnTo>
                    <a:lnTo>
                      <a:pt x="774" y="358"/>
                    </a:lnTo>
                    <a:lnTo>
                      <a:pt x="774" y="354"/>
                    </a:lnTo>
                    <a:lnTo>
                      <a:pt x="774" y="348"/>
                    </a:lnTo>
                    <a:lnTo>
                      <a:pt x="774" y="345"/>
                    </a:lnTo>
                    <a:lnTo>
                      <a:pt x="774" y="339"/>
                    </a:lnTo>
                    <a:lnTo>
                      <a:pt x="774" y="335"/>
                    </a:lnTo>
                    <a:lnTo>
                      <a:pt x="774" y="329"/>
                    </a:lnTo>
                    <a:lnTo>
                      <a:pt x="774" y="324"/>
                    </a:lnTo>
                    <a:lnTo>
                      <a:pt x="774" y="318"/>
                    </a:lnTo>
                    <a:lnTo>
                      <a:pt x="772" y="312"/>
                    </a:lnTo>
                    <a:lnTo>
                      <a:pt x="772" y="307"/>
                    </a:lnTo>
                    <a:lnTo>
                      <a:pt x="772" y="299"/>
                    </a:lnTo>
                    <a:lnTo>
                      <a:pt x="772" y="293"/>
                    </a:lnTo>
                    <a:lnTo>
                      <a:pt x="770" y="286"/>
                    </a:lnTo>
                    <a:lnTo>
                      <a:pt x="770" y="280"/>
                    </a:lnTo>
                    <a:lnTo>
                      <a:pt x="770" y="272"/>
                    </a:lnTo>
                    <a:lnTo>
                      <a:pt x="770" y="265"/>
                    </a:lnTo>
                    <a:lnTo>
                      <a:pt x="770" y="257"/>
                    </a:lnTo>
                    <a:lnTo>
                      <a:pt x="770" y="249"/>
                    </a:lnTo>
                    <a:lnTo>
                      <a:pt x="769" y="242"/>
                    </a:lnTo>
                    <a:lnTo>
                      <a:pt x="769" y="236"/>
                    </a:lnTo>
                    <a:lnTo>
                      <a:pt x="769" y="229"/>
                    </a:lnTo>
                    <a:lnTo>
                      <a:pt x="767" y="221"/>
                    </a:lnTo>
                    <a:lnTo>
                      <a:pt x="767" y="213"/>
                    </a:lnTo>
                    <a:lnTo>
                      <a:pt x="767" y="206"/>
                    </a:lnTo>
                    <a:lnTo>
                      <a:pt x="767" y="198"/>
                    </a:lnTo>
                    <a:lnTo>
                      <a:pt x="767" y="191"/>
                    </a:lnTo>
                    <a:lnTo>
                      <a:pt x="765" y="183"/>
                    </a:lnTo>
                    <a:lnTo>
                      <a:pt x="765" y="175"/>
                    </a:lnTo>
                    <a:lnTo>
                      <a:pt x="765" y="168"/>
                    </a:lnTo>
                    <a:lnTo>
                      <a:pt x="765" y="160"/>
                    </a:lnTo>
                    <a:lnTo>
                      <a:pt x="763" y="153"/>
                    </a:lnTo>
                    <a:lnTo>
                      <a:pt x="761" y="145"/>
                    </a:lnTo>
                    <a:lnTo>
                      <a:pt x="761" y="137"/>
                    </a:lnTo>
                    <a:lnTo>
                      <a:pt x="761" y="132"/>
                    </a:lnTo>
                    <a:lnTo>
                      <a:pt x="759" y="124"/>
                    </a:lnTo>
                    <a:lnTo>
                      <a:pt x="759" y="116"/>
                    </a:lnTo>
                    <a:lnTo>
                      <a:pt x="759" y="111"/>
                    </a:lnTo>
                    <a:lnTo>
                      <a:pt x="759" y="103"/>
                    </a:lnTo>
                    <a:lnTo>
                      <a:pt x="757" y="97"/>
                    </a:lnTo>
                    <a:lnTo>
                      <a:pt x="757" y="90"/>
                    </a:lnTo>
                    <a:lnTo>
                      <a:pt x="757" y="84"/>
                    </a:lnTo>
                    <a:lnTo>
                      <a:pt x="755" y="78"/>
                    </a:lnTo>
                    <a:lnTo>
                      <a:pt x="753" y="73"/>
                    </a:lnTo>
                    <a:lnTo>
                      <a:pt x="753" y="67"/>
                    </a:lnTo>
                    <a:lnTo>
                      <a:pt x="753" y="61"/>
                    </a:lnTo>
                    <a:lnTo>
                      <a:pt x="753" y="57"/>
                    </a:lnTo>
                    <a:lnTo>
                      <a:pt x="753" y="52"/>
                    </a:lnTo>
                    <a:lnTo>
                      <a:pt x="751" y="46"/>
                    </a:lnTo>
                    <a:lnTo>
                      <a:pt x="751" y="42"/>
                    </a:lnTo>
                    <a:lnTo>
                      <a:pt x="751" y="40"/>
                    </a:lnTo>
                    <a:lnTo>
                      <a:pt x="751" y="35"/>
                    </a:lnTo>
                    <a:lnTo>
                      <a:pt x="751" y="33"/>
                    </a:lnTo>
                    <a:lnTo>
                      <a:pt x="751" y="29"/>
                    </a:lnTo>
                    <a:lnTo>
                      <a:pt x="751" y="27"/>
                    </a:lnTo>
                    <a:lnTo>
                      <a:pt x="750" y="25"/>
                    </a:lnTo>
                    <a:lnTo>
                      <a:pt x="750" y="23"/>
                    </a:lnTo>
                    <a:lnTo>
                      <a:pt x="750" y="19"/>
                    </a:lnTo>
                    <a:lnTo>
                      <a:pt x="750" y="19"/>
                    </a:lnTo>
                    <a:lnTo>
                      <a:pt x="750" y="19"/>
                    </a:lnTo>
                    <a:close/>
                  </a:path>
                </a:pathLst>
              </a:custGeom>
              <a:solidFill>
                <a:srgbClr val="FAF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2790" y="1758"/>
                <a:ext cx="183" cy="178"/>
              </a:xfrm>
              <a:custGeom>
                <a:avLst/>
                <a:gdLst>
                  <a:gd name="T0" fmla="*/ 23 w 367"/>
                  <a:gd name="T1" fmla="*/ 306 h 355"/>
                  <a:gd name="T2" fmla="*/ 19 w 367"/>
                  <a:gd name="T3" fmla="*/ 292 h 355"/>
                  <a:gd name="T4" fmla="*/ 15 w 367"/>
                  <a:gd name="T5" fmla="*/ 279 h 355"/>
                  <a:gd name="T6" fmla="*/ 10 w 367"/>
                  <a:gd name="T7" fmla="*/ 260 h 355"/>
                  <a:gd name="T8" fmla="*/ 8 w 367"/>
                  <a:gd name="T9" fmla="*/ 239 h 355"/>
                  <a:gd name="T10" fmla="*/ 2 w 367"/>
                  <a:gd name="T11" fmla="*/ 218 h 355"/>
                  <a:gd name="T12" fmla="*/ 2 w 367"/>
                  <a:gd name="T13" fmla="*/ 195 h 355"/>
                  <a:gd name="T14" fmla="*/ 0 w 367"/>
                  <a:gd name="T15" fmla="*/ 171 h 355"/>
                  <a:gd name="T16" fmla="*/ 2 w 367"/>
                  <a:gd name="T17" fmla="*/ 146 h 355"/>
                  <a:gd name="T18" fmla="*/ 4 w 367"/>
                  <a:gd name="T19" fmla="*/ 121 h 355"/>
                  <a:gd name="T20" fmla="*/ 12 w 367"/>
                  <a:gd name="T21" fmla="*/ 97 h 355"/>
                  <a:gd name="T22" fmla="*/ 21 w 367"/>
                  <a:gd name="T23" fmla="*/ 76 h 355"/>
                  <a:gd name="T24" fmla="*/ 36 w 367"/>
                  <a:gd name="T25" fmla="*/ 57 h 355"/>
                  <a:gd name="T26" fmla="*/ 54 w 367"/>
                  <a:gd name="T27" fmla="*/ 40 h 355"/>
                  <a:gd name="T28" fmla="*/ 76 w 367"/>
                  <a:gd name="T29" fmla="*/ 24 h 355"/>
                  <a:gd name="T30" fmla="*/ 103 w 367"/>
                  <a:gd name="T31" fmla="*/ 13 h 355"/>
                  <a:gd name="T32" fmla="*/ 128 w 367"/>
                  <a:gd name="T33" fmla="*/ 5 h 355"/>
                  <a:gd name="T34" fmla="*/ 154 w 367"/>
                  <a:gd name="T35" fmla="*/ 2 h 355"/>
                  <a:gd name="T36" fmla="*/ 181 w 367"/>
                  <a:gd name="T37" fmla="*/ 0 h 355"/>
                  <a:gd name="T38" fmla="*/ 208 w 367"/>
                  <a:gd name="T39" fmla="*/ 2 h 355"/>
                  <a:gd name="T40" fmla="*/ 232 w 367"/>
                  <a:gd name="T41" fmla="*/ 5 h 355"/>
                  <a:gd name="T42" fmla="*/ 255 w 367"/>
                  <a:gd name="T43" fmla="*/ 11 h 355"/>
                  <a:gd name="T44" fmla="*/ 278 w 367"/>
                  <a:gd name="T45" fmla="*/ 17 h 355"/>
                  <a:gd name="T46" fmla="*/ 299 w 367"/>
                  <a:gd name="T47" fmla="*/ 26 h 355"/>
                  <a:gd name="T48" fmla="*/ 316 w 367"/>
                  <a:gd name="T49" fmla="*/ 36 h 355"/>
                  <a:gd name="T50" fmla="*/ 333 w 367"/>
                  <a:gd name="T51" fmla="*/ 47 h 355"/>
                  <a:gd name="T52" fmla="*/ 347 w 367"/>
                  <a:gd name="T53" fmla="*/ 59 h 355"/>
                  <a:gd name="T54" fmla="*/ 356 w 367"/>
                  <a:gd name="T55" fmla="*/ 68 h 355"/>
                  <a:gd name="T56" fmla="*/ 364 w 367"/>
                  <a:gd name="T57" fmla="*/ 80 h 355"/>
                  <a:gd name="T58" fmla="*/ 367 w 367"/>
                  <a:gd name="T59" fmla="*/ 91 h 355"/>
                  <a:gd name="T60" fmla="*/ 367 w 367"/>
                  <a:gd name="T61" fmla="*/ 102 h 355"/>
                  <a:gd name="T62" fmla="*/ 364 w 367"/>
                  <a:gd name="T63" fmla="*/ 112 h 355"/>
                  <a:gd name="T64" fmla="*/ 360 w 367"/>
                  <a:gd name="T65" fmla="*/ 125 h 355"/>
                  <a:gd name="T66" fmla="*/ 356 w 367"/>
                  <a:gd name="T67" fmla="*/ 140 h 355"/>
                  <a:gd name="T68" fmla="*/ 350 w 367"/>
                  <a:gd name="T69" fmla="*/ 156 h 355"/>
                  <a:gd name="T70" fmla="*/ 343 w 367"/>
                  <a:gd name="T71" fmla="*/ 173 h 355"/>
                  <a:gd name="T72" fmla="*/ 337 w 367"/>
                  <a:gd name="T73" fmla="*/ 190 h 355"/>
                  <a:gd name="T74" fmla="*/ 329 w 367"/>
                  <a:gd name="T75" fmla="*/ 209 h 355"/>
                  <a:gd name="T76" fmla="*/ 320 w 367"/>
                  <a:gd name="T77" fmla="*/ 228 h 355"/>
                  <a:gd name="T78" fmla="*/ 312 w 367"/>
                  <a:gd name="T79" fmla="*/ 245 h 355"/>
                  <a:gd name="T80" fmla="*/ 301 w 367"/>
                  <a:gd name="T81" fmla="*/ 264 h 355"/>
                  <a:gd name="T82" fmla="*/ 291 w 367"/>
                  <a:gd name="T83" fmla="*/ 281 h 355"/>
                  <a:gd name="T84" fmla="*/ 280 w 367"/>
                  <a:gd name="T85" fmla="*/ 296 h 355"/>
                  <a:gd name="T86" fmla="*/ 269 w 367"/>
                  <a:gd name="T87" fmla="*/ 311 h 355"/>
                  <a:gd name="T88" fmla="*/ 257 w 367"/>
                  <a:gd name="T89" fmla="*/ 325 h 355"/>
                  <a:gd name="T90" fmla="*/ 244 w 367"/>
                  <a:gd name="T91" fmla="*/ 336 h 355"/>
                  <a:gd name="T92" fmla="*/ 230 w 367"/>
                  <a:gd name="T93" fmla="*/ 344 h 355"/>
                  <a:gd name="T94" fmla="*/ 215 w 367"/>
                  <a:gd name="T95" fmla="*/ 350 h 355"/>
                  <a:gd name="T96" fmla="*/ 200 w 367"/>
                  <a:gd name="T97" fmla="*/ 353 h 355"/>
                  <a:gd name="T98" fmla="*/ 185 w 367"/>
                  <a:gd name="T99" fmla="*/ 355 h 355"/>
                  <a:gd name="T100" fmla="*/ 168 w 367"/>
                  <a:gd name="T101" fmla="*/ 355 h 355"/>
                  <a:gd name="T102" fmla="*/ 151 w 367"/>
                  <a:gd name="T103" fmla="*/ 353 h 355"/>
                  <a:gd name="T104" fmla="*/ 135 w 367"/>
                  <a:gd name="T105" fmla="*/ 351 h 355"/>
                  <a:gd name="T106" fmla="*/ 118 w 367"/>
                  <a:gd name="T107" fmla="*/ 348 h 355"/>
                  <a:gd name="T108" fmla="*/ 101 w 367"/>
                  <a:gd name="T109" fmla="*/ 342 h 355"/>
                  <a:gd name="T110" fmla="*/ 88 w 367"/>
                  <a:gd name="T111" fmla="*/ 338 h 355"/>
                  <a:gd name="T112" fmla="*/ 73 w 367"/>
                  <a:gd name="T113" fmla="*/ 332 h 355"/>
                  <a:gd name="T114" fmla="*/ 59 w 367"/>
                  <a:gd name="T115" fmla="*/ 327 h 355"/>
                  <a:gd name="T116" fmla="*/ 48 w 367"/>
                  <a:gd name="T117" fmla="*/ 323 h 355"/>
                  <a:gd name="T118" fmla="*/ 38 w 367"/>
                  <a:gd name="T119" fmla="*/ 317 h 355"/>
                  <a:gd name="T120" fmla="*/ 29 w 367"/>
                  <a:gd name="T121" fmla="*/ 31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7" h="355">
                    <a:moveTo>
                      <a:pt x="25" y="311"/>
                    </a:moveTo>
                    <a:lnTo>
                      <a:pt x="25" y="310"/>
                    </a:lnTo>
                    <a:lnTo>
                      <a:pt x="23" y="308"/>
                    </a:lnTo>
                    <a:lnTo>
                      <a:pt x="23" y="306"/>
                    </a:lnTo>
                    <a:lnTo>
                      <a:pt x="21" y="302"/>
                    </a:lnTo>
                    <a:lnTo>
                      <a:pt x="21" y="298"/>
                    </a:lnTo>
                    <a:lnTo>
                      <a:pt x="19" y="296"/>
                    </a:lnTo>
                    <a:lnTo>
                      <a:pt x="19" y="292"/>
                    </a:lnTo>
                    <a:lnTo>
                      <a:pt x="19" y="291"/>
                    </a:lnTo>
                    <a:lnTo>
                      <a:pt x="17" y="287"/>
                    </a:lnTo>
                    <a:lnTo>
                      <a:pt x="17" y="283"/>
                    </a:lnTo>
                    <a:lnTo>
                      <a:pt x="15" y="279"/>
                    </a:lnTo>
                    <a:lnTo>
                      <a:pt x="14" y="273"/>
                    </a:lnTo>
                    <a:lnTo>
                      <a:pt x="14" y="270"/>
                    </a:lnTo>
                    <a:lnTo>
                      <a:pt x="12" y="266"/>
                    </a:lnTo>
                    <a:lnTo>
                      <a:pt x="10" y="260"/>
                    </a:lnTo>
                    <a:lnTo>
                      <a:pt x="10" y="256"/>
                    </a:lnTo>
                    <a:lnTo>
                      <a:pt x="8" y="251"/>
                    </a:lnTo>
                    <a:lnTo>
                      <a:pt x="8" y="245"/>
                    </a:lnTo>
                    <a:lnTo>
                      <a:pt x="8" y="239"/>
                    </a:lnTo>
                    <a:lnTo>
                      <a:pt x="6" y="235"/>
                    </a:lnTo>
                    <a:lnTo>
                      <a:pt x="4" y="230"/>
                    </a:lnTo>
                    <a:lnTo>
                      <a:pt x="4" y="224"/>
                    </a:lnTo>
                    <a:lnTo>
                      <a:pt x="2" y="218"/>
                    </a:lnTo>
                    <a:lnTo>
                      <a:pt x="2" y="213"/>
                    </a:lnTo>
                    <a:lnTo>
                      <a:pt x="2" y="207"/>
                    </a:lnTo>
                    <a:lnTo>
                      <a:pt x="2" y="201"/>
                    </a:lnTo>
                    <a:lnTo>
                      <a:pt x="2" y="195"/>
                    </a:lnTo>
                    <a:lnTo>
                      <a:pt x="2" y="190"/>
                    </a:lnTo>
                    <a:lnTo>
                      <a:pt x="0" y="182"/>
                    </a:lnTo>
                    <a:lnTo>
                      <a:pt x="0" y="176"/>
                    </a:lnTo>
                    <a:lnTo>
                      <a:pt x="0" y="171"/>
                    </a:lnTo>
                    <a:lnTo>
                      <a:pt x="0" y="165"/>
                    </a:lnTo>
                    <a:lnTo>
                      <a:pt x="0" y="157"/>
                    </a:lnTo>
                    <a:lnTo>
                      <a:pt x="0" y="152"/>
                    </a:lnTo>
                    <a:lnTo>
                      <a:pt x="2" y="146"/>
                    </a:lnTo>
                    <a:lnTo>
                      <a:pt x="2" y="140"/>
                    </a:lnTo>
                    <a:lnTo>
                      <a:pt x="2" y="133"/>
                    </a:lnTo>
                    <a:lnTo>
                      <a:pt x="4" y="127"/>
                    </a:lnTo>
                    <a:lnTo>
                      <a:pt x="4" y="121"/>
                    </a:lnTo>
                    <a:lnTo>
                      <a:pt x="8" y="116"/>
                    </a:lnTo>
                    <a:lnTo>
                      <a:pt x="8" y="110"/>
                    </a:lnTo>
                    <a:lnTo>
                      <a:pt x="10" y="104"/>
                    </a:lnTo>
                    <a:lnTo>
                      <a:pt x="12" y="97"/>
                    </a:lnTo>
                    <a:lnTo>
                      <a:pt x="14" y="93"/>
                    </a:lnTo>
                    <a:lnTo>
                      <a:pt x="17" y="87"/>
                    </a:lnTo>
                    <a:lnTo>
                      <a:pt x="19" y="81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27" y="66"/>
                    </a:lnTo>
                    <a:lnTo>
                      <a:pt x="31" y="60"/>
                    </a:lnTo>
                    <a:lnTo>
                      <a:pt x="36" y="57"/>
                    </a:lnTo>
                    <a:lnTo>
                      <a:pt x="40" y="51"/>
                    </a:lnTo>
                    <a:lnTo>
                      <a:pt x="44" y="47"/>
                    </a:lnTo>
                    <a:lnTo>
                      <a:pt x="48" y="43"/>
                    </a:lnTo>
                    <a:lnTo>
                      <a:pt x="54" y="40"/>
                    </a:lnTo>
                    <a:lnTo>
                      <a:pt x="59" y="34"/>
                    </a:lnTo>
                    <a:lnTo>
                      <a:pt x="63" y="32"/>
                    </a:lnTo>
                    <a:lnTo>
                      <a:pt x="71" y="26"/>
                    </a:lnTo>
                    <a:lnTo>
                      <a:pt x="76" y="24"/>
                    </a:lnTo>
                    <a:lnTo>
                      <a:pt x="82" y="22"/>
                    </a:lnTo>
                    <a:lnTo>
                      <a:pt x="90" y="19"/>
                    </a:lnTo>
                    <a:lnTo>
                      <a:pt x="95" y="17"/>
                    </a:lnTo>
                    <a:lnTo>
                      <a:pt x="103" y="13"/>
                    </a:lnTo>
                    <a:lnTo>
                      <a:pt x="109" y="11"/>
                    </a:lnTo>
                    <a:lnTo>
                      <a:pt x="116" y="9"/>
                    </a:lnTo>
                    <a:lnTo>
                      <a:pt x="122" y="7"/>
                    </a:lnTo>
                    <a:lnTo>
                      <a:pt x="128" y="5"/>
                    </a:lnTo>
                    <a:lnTo>
                      <a:pt x="135" y="5"/>
                    </a:lnTo>
                    <a:lnTo>
                      <a:pt x="143" y="3"/>
                    </a:lnTo>
                    <a:lnTo>
                      <a:pt x="149" y="3"/>
                    </a:lnTo>
                    <a:lnTo>
                      <a:pt x="154" y="2"/>
                    </a:lnTo>
                    <a:lnTo>
                      <a:pt x="162" y="2"/>
                    </a:lnTo>
                    <a:lnTo>
                      <a:pt x="170" y="2"/>
                    </a:lnTo>
                    <a:lnTo>
                      <a:pt x="175" y="0"/>
                    </a:lnTo>
                    <a:lnTo>
                      <a:pt x="181" y="0"/>
                    </a:lnTo>
                    <a:lnTo>
                      <a:pt x="189" y="2"/>
                    </a:lnTo>
                    <a:lnTo>
                      <a:pt x="194" y="2"/>
                    </a:lnTo>
                    <a:lnTo>
                      <a:pt x="200" y="2"/>
                    </a:lnTo>
                    <a:lnTo>
                      <a:pt x="208" y="2"/>
                    </a:lnTo>
                    <a:lnTo>
                      <a:pt x="213" y="3"/>
                    </a:lnTo>
                    <a:lnTo>
                      <a:pt x="219" y="3"/>
                    </a:lnTo>
                    <a:lnTo>
                      <a:pt x="225" y="3"/>
                    </a:lnTo>
                    <a:lnTo>
                      <a:pt x="232" y="5"/>
                    </a:lnTo>
                    <a:lnTo>
                      <a:pt x="238" y="7"/>
                    </a:lnTo>
                    <a:lnTo>
                      <a:pt x="244" y="7"/>
                    </a:lnTo>
                    <a:lnTo>
                      <a:pt x="250" y="9"/>
                    </a:lnTo>
                    <a:lnTo>
                      <a:pt x="255" y="11"/>
                    </a:lnTo>
                    <a:lnTo>
                      <a:pt x="261" y="13"/>
                    </a:lnTo>
                    <a:lnTo>
                      <a:pt x="267" y="13"/>
                    </a:lnTo>
                    <a:lnTo>
                      <a:pt x="272" y="15"/>
                    </a:lnTo>
                    <a:lnTo>
                      <a:pt x="278" y="17"/>
                    </a:lnTo>
                    <a:lnTo>
                      <a:pt x="284" y="21"/>
                    </a:lnTo>
                    <a:lnTo>
                      <a:pt x="289" y="22"/>
                    </a:lnTo>
                    <a:lnTo>
                      <a:pt x="293" y="24"/>
                    </a:lnTo>
                    <a:lnTo>
                      <a:pt x="299" y="26"/>
                    </a:lnTo>
                    <a:lnTo>
                      <a:pt x="303" y="30"/>
                    </a:lnTo>
                    <a:lnTo>
                      <a:pt x="307" y="32"/>
                    </a:lnTo>
                    <a:lnTo>
                      <a:pt x="312" y="34"/>
                    </a:lnTo>
                    <a:lnTo>
                      <a:pt x="316" y="36"/>
                    </a:lnTo>
                    <a:lnTo>
                      <a:pt x="322" y="40"/>
                    </a:lnTo>
                    <a:lnTo>
                      <a:pt x="326" y="41"/>
                    </a:lnTo>
                    <a:lnTo>
                      <a:pt x="329" y="43"/>
                    </a:lnTo>
                    <a:lnTo>
                      <a:pt x="333" y="47"/>
                    </a:lnTo>
                    <a:lnTo>
                      <a:pt x="337" y="49"/>
                    </a:lnTo>
                    <a:lnTo>
                      <a:pt x="339" y="51"/>
                    </a:lnTo>
                    <a:lnTo>
                      <a:pt x="343" y="55"/>
                    </a:lnTo>
                    <a:lnTo>
                      <a:pt x="347" y="59"/>
                    </a:lnTo>
                    <a:lnTo>
                      <a:pt x="350" y="60"/>
                    </a:lnTo>
                    <a:lnTo>
                      <a:pt x="352" y="64"/>
                    </a:lnTo>
                    <a:lnTo>
                      <a:pt x="354" y="66"/>
                    </a:lnTo>
                    <a:lnTo>
                      <a:pt x="356" y="68"/>
                    </a:lnTo>
                    <a:lnTo>
                      <a:pt x="360" y="72"/>
                    </a:lnTo>
                    <a:lnTo>
                      <a:pt x="360" y="74"/>
                    </a:lnTo>
                    <a:lnTo>
                      <a:pt x="362" y="78"/>
                    </a:lnTo>
                    <a:lnTo>
                      <a:pt x="364" y="80"/>
                    </a:lnTo>
                    <a:lnTo>
                      <a:pt x="366" y="83"/>
                    </a:lnTo>
                    <a:lnTo>
                      <a:pt x="366" y="87"/>
                    </a:lnTo>
                    <a:lnTo>
                      <a:pt x="367" y="89"/>
                    </a:lnTo>
                    <a:lnTo>
                      <a:pt x="367" y="91"/>
                    </a:lnTo>
                    <a:lnTo>
                      <a:pt x="367" y="95"/>
                    </a:lnTo>
                    <a:lnTo>
                      <a:pt x="367" y="97"/>
                    </a:lnTo>
                    <a:lnTo>
                      <a:pt x="367" y="100"/>
                    </a:lnTo>
                    <a:lnTo>
                      <a:pt x="367" y="102"/>
                    </a:lnTo>
                    <a:lnTo>
                      <a:pt x="367" y="104"/>
                    </a:lnTo>
                    <a:lnTo>
                      <a:pt x="366" y="106"/>
                    </a:lnTo>
                    <a:lnTo>
                      <a:pt x="366" y="110"/>
                    </a:lnTo>
                    <a:lnTo>
                      <a:pt x="364" y="112"/>
                    </a:lnTo>
                    <a:lnTo>
                      <a:pt x="364" y="116"/>
                    </a:lnTo>
                    <a:lnTo>
                      <a:pt x="362" y="119"/>
                    </a:lnTo>
                    <a:lnTo>
                      <a:pt x="362" y="121"/>
                    </a:lnTo>
                    <a:lnTo>
                      <a:pt x="360" y="125"/>
                    </a:lnTo>
                    <a:lnTo>
                      <a:pt x="360" y="129"/>
                    </a:lnTo>
                    <a:lnTo>
                      <a:pt x="358" y="131"/>
                    </a:lnTo>
                    <a:lnTo>
                      <a:pt x="356" y="137"/>
                    </a:lnTo>
                    <a:lnTo>
                      <a:pt x="356" y="140"/>
                    </a:lnTo>
                    <a:lnTo>
                      <a:pt x="354" y="142"/>
                    </a:lnTo>
                    <a:lnTo>
                      <a:pt x="352" y="148"/>
                    </a:lnTo>
                    <a:lnTo>
                      <a:pt x="350" y="152"/>
                    </a:lnTo>
                    <a:lnTo>
                      <a:pt x="350" y="156"/>
                    </a:lnTo>
                    <a:lnTo>
                      <a:pt x="348" y="159"/>
                    </a:lnTo>
                    <a:lnTo>
                      <a:pt x="347" y="165"/>
                    </a:lnTo>
                    <a:lnTo>
                      <a:pt x="345" y="167"/>
                    </a:lnTo>
                    <a:lnTo>
                      <a:pt x="343" y="173"/>
                    </a:lnTo>
                    <a:lnTo>
                      <a:pt x="341" y="176"/>
                    </a:lnTo>
                    <a:lnTo>
                      <a:pt x="339" y="182"/>
                    </a:lnTo>
                    <a:lnTo>
                      <a:pt x="339" y="186"/>
                    </a:lnTo>
                    <a:lnTo>
                      <a:pt x="337" y="190"/>
                    </a:lnTo>
                    <a:lnTo>
                      <a:pt x="335" y="195"/>
                    </a:lnTo>
                    <a:lnTo>
                      <a:pt x="333" y="199"/>
                    </a:lnTo>
                    <a:lnTo>
                      <a:pt x="331" y="203"/>
                    </a:lnTo>
                    <a:lnTo>
                      <a:pt x="329" y="209"/>
                    </a:lnTo>
                    <a:lnTo>
                      <a:pt x="326" y="213"/>
                    </a:lnTo>
                    <a:lnTo>
                      <a:pt x="324" y="218"/>
                    </a:lnTo>
                    <a:lnTo>
                      <a:pt x="322" y="222"/>
                    </a:lnTo>
                    <a:lnTo>
                      <a:pt x="320" y="228"/>
                    </a:lnTo>
                    <a:lnTo>
                      <a:pt x="320" y="234"/>
                    </a:lnTo>
                    <a:lnTo>
                      <a:pt x="316" y="237"/>
                    </a:lnTo>
                    <a:lnTo>
                      <a:pt x="314" y="241"/>
                    </a:lnTo>
                    <a:lnTo>
                      <a:pt x="312" y="245"/>
                    </a:lnTo>
                    <a:lnTo>
                      <a:pt x="310" y="249"/>
                    </a:lnTo>
                    <a:lnTo>
                      <a:pt x="307" y="254"/>
                    </a:lnTo>
                    <a:lnTo>
                      <a:pt x="305" y="260"/>
                    </a:lnTo>
                    <a:lnTo>
                      <a:pt x="301" y="264"/>
                    </a:lnTo>
                    <a:lnTo>
                      <a:pt x="299" y="268"/>
                    </a:lnTo>
                    <a:lnTo>
                      <a:pt x="295" y="272"/>
                    </a:lnTo>
                    <a:lnTo>
                      <a:pt x="293" y="275"/>
                    </a:lnTo>
                    <a:lnTo>
                      <a:pt x="291" y="281"/>
                    </a:lnTo>
                    <a:lnTo>
                      <a:pt x="288" y="285"/>
                    </a:lnTo>
                    <a:lnTo>
                      <a:pt x="286" y="289"/>
                    </a:lnTo>
                    <a:lnTo>
                      <a:pt x="284" y="292"/>
                    </a:lnTo>
                    <a:lnTo>
                      <a:pt x="280" y="296"/>
                    </a:lnTo>
                    <a:lnTo>
                      <a:pt x="278" y="300"/>
                    </a:lnTo>
                    <a:lnTo>
                      <a:pt x="274" y="304"/>
                    </a:lnTo>
                    <a:lnTo>
                      <a:pt x="270" y="308"/>
                    </a:lnTo>
                    <a:lnTo>
                      <a:pt x="269" y="311"/>
                    </a:lnTo>
                    <a:lnTo>
                      <a:pt x="267" y="315"/>
                    </a:lnTo>
                    <a:lnTo>
                      <a:pt x="263" y="317"/>
                    </a:lnTo>
                    <a:lnTo>
                      <a:pt x="259" y="321"/>
                    </a:lnTo>
                    <a:lnTo>
                      <a:pt x="257" y="325"/>
                    </a:lnTo>
                    <a:lnTo>
                      <a:pt x="253" y="327"/>
                    </a:lnTo>
                    <a:lnTo>
                      <a:pt x="250" y="330"/>
                    </a:lnTo>
                    <a:lnTo>
                      <a:pt x="246" y="332"/>
                    </a:lnTo>
                    <a:lnTo>
                      <a:pt x="244" y="336"/>
                    </a:lnTo>
                    <a:lnTo>
                      <a:pt x="240" y="338"/>
                    </a:lnTo>
                    <a:lnTo>
                      <a:pt x="236" y="340"/>
                    </a:lnTo>
                    <a:lnTo>
                      <a:pt x="234" y="342"/>
                    </a:lnTo>
                    <a:lnTo>
                      <a:pt x="230" y="344"/>
                    </a:lnTo>
                    <a:lnTo>
                      <a:pt x="227" y="346"/>
                    </a:lnTo>
                    <a:lnTo>
                      <a:pt x="223" y="348"/>
                    </a:lnTo>
                    <a:lnTo>
                      <a:pt x="219" y="350"/>
                    </a:lnTo>
                    <a:lnTo>
                      <a:pt x="215" y="350"/>
                    </a:lnTo>
                    <a:lnTo>
                      <a:pt x="213" y="351"/>
                    </a:lnTo>
                    <a:lnTo>
                      <a:pt x="208" y="351"/>
                    </a:lnTo>
                    <a:lnTo>
                      <a:pt x="206" y="353"/>
                    </a:lnTo>
                    <a:lnTo>
                      <a:pt x="200" y="353"/>
                    </a:lnTo>
                    <a:lnTo>
                      <a:pt x="196" y="353"/>
                    </a:lnTo>
                    <a:lnTo>
                      <a:pt x="192" y="353"/>
                    </a:lnTo>
                    <a:lnTo>
                      <a:pt x="189" y="355"/>
                    </a:lnTo>
                    <a:lnTo>
                      <a:pt x="185" y="355"/>
                    </a:lnTo>
                    <a:lnTo>
                      <a:pt x="181" y="355"/>
                    </a:lnTo>
                    <a:lnTo>
                      <a:pt x="177" y="355"/>
                    </a:lnTo>
                    <a:lnTo>
                      <a:pt x="171" y="355"/>
                    </a:lnTo>
                    <a:lnTo>
                      <a:pt x="168" y="355"/>
                    </a:lnTo>
                    <a:lnTo>
                      <a:pt x="164" y="355"/>
                    </a:lnTo>
                    <a:lnTo>
                      <a:pt x="160" y="353"/>
                    </a:lnTo>
                    <a:lnTo>
                      <a:pt x="154" y="353"/>
                    </a:lnTo>
                    <a:lnTo>
                      <a:pt x="151" y="353"/>
                    </a:lnTo>
                    <a:lnTo>
                      <a:pt x="147" y="353"/>
                    </a:lnTo>
                    <a:lnTo>
                      <a:pt x="143" y="351"/>
                    </a:lnTo>
                    <a:lnTo>
                      <a:pt x="137" y="351"/>
                    </a:lnTo>
                    <a:lnTo>
                      <a:pt x="135" y="351"/>
                    </a:lnTo>
                    <a:lnTo>
                      <a:pt x="130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8" y="348"/>
                    </a:lnTo>
                    <a:lnTo>
                      <a:pt x="114" y="346"/>
                    </a:lnTo>
                    <a:lnTo>
                      <a:pt x="109" y="344"/>
                    </a:lnTo>
                    <a:lnTo>
                      <a:pt x="107" y="344"/>
                    </a:lnTo>
                    <a:lnTo>
                      <a:pt x="101" y="342"/>
                    </a:lnTo>
                    <a:lnTo>
                      <a:pt x="99" y="342"/>
                    </a:lnTo>
                    <a:lnTo>
                      <a:pt x="93" y="340"/>
                    </a:lnTo>
                    <a:lnTo>
                      <a:pt x="92" y="338"/>
                    </a:lnTo>
                    <a:lnTo>
                      <a:pt x="88" y="338"/>
                    </a:lnTo>
                    <a:lnTo>
                      <a:pt x="82" y="336"/>
                    </a:lnTo>
                    <a:lnTo>
                      <a:pt x="80" y="334"/>
                    </a:lnTo>
                    <a:lnTo>
                      <a:pt x="74" y="334"/>
                    </a:lnTo>
                    <a:lnTo>
                      <a:pt x="73" y="332"/>
                    </a:lnTo>
                    <a:lnTo>
                      <a:pt x="69" y="332"/>
                    </a:lnTo>
                    <a:lnTo>
                      <a:pt x="65" y="329"/>
                    </a:lnTo>
                    <a:lnTo>
                      <a:pt x="63" y="329"/>
                    </a:lnTo>
                    <a:lnTo>
                      <a:pt x="59" y="327"/>
                    </a:lnTo>
                    <a:lnTo>
                      <a:pt x="57" y="327"/>
                    </a:lnTo>
                    <a:lnTo>
                      <a:pt x="54" y="325"/>
                    </a:lnTo>
                    <a:lnTo>
                      <a:pt x="50" y="323"/>
                    </a:lnTo>
                    <a:lnTo>
                      <a:pt x="48" y="323"/>
                    </a:lnTo>
                    <a:lnTo>
                      <a:pt x="46" y="321"/>
                    </a:lnTo>
                    <a:lnTo>
                      <a:pt x="44" y="319"/>
                    </a:lnTo>
                    <a:lnTo>
                      <a:pt x="40" y="319"/>
                    </a:lnTo>
                    <a:lnTo>
                      <a:pt x="38" y="317"/>
                    </a:lnTo>
                    <a:lnTo>
                      <a:pt x="36" y="317"/>
                    </a:lnTo>
                    <a:lnTo>
                      <a:pt x="34" y="315"/>
                    </a:lnTo>
                    <a:lnTo>
                      <a:pt x="31" y="313"/>
                    </a:lnTo>
                    <a:lnTo>
                      <a:pt x="29" y="311"/>
                    </a:lnTo>
                    <a:lnTo>
                      <a:pt x="27" y="311"/>
                    </a:lnTo>
                    <a:lnTo>
                      <a:pt x="25" y="311"/>
                    </a:lnTo>
                    <a:lnTo>
                      <a:pt x="25" y="311"/>
                    </a:lnTo>
                    <a:close/>
                  </a:path>
                </a:pathLst>
              </a:custGeom>
              <a:solidFill>
                <a:srgbClr val="29A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2766" y="1742"/>
                <a:ext cx="236" cy="181"/>
              </a:xfrm>
              <a:custGeom>
                <a:avLst/>
                <a:gdLst>
                  <a:gd name="T0" fmla="*/ 13 w 472"/>
                  <a:gd name="T1" fmla="*/ 10 h 362"/>
                  <a:gd name="T2" fmla="*/ 11 w 472"/>
                  <a:gd name="T3" fmla="*/ 27 h 362"/>
                  <a:gd name="T4" fmla="*/ 11 w 472"/>
                  <a:gd name="T5" fmla="*/ 44 h 362"/>
                  <a:gd name="T6" fmla="*/ 11 w 472"/>
                  <a:gd name="T7" fmla="*/ 59 h 362"/>
                  <a:gd name="T8" fmla="*/ 9 w 472"/>
                  <a:gd name="T9" fmla="*/ 78 h 362"/>
                  <a:gd name="T10" fmla="*/ 9 w 472"/>
                  <a:gd name="T11" fmla="*/ 93 h 362"/>
                  <a:gd name="T12" fmla="*/ 7 w 472"/>
                  <a:gd name="T13" fmla="*/ 113 h 362"/>
                  <a:gd name="T14" fmla="*/ 7 w 472"/>
                  <a:gd name="T15" fmla="*/ 128 h 362"/>
                  <a:gd name="T16" fmla="*/ 7 w 472"/>
                  <a:gd name="T17" fmla="*/ 147 h 362"/>
                  <a:gd name="T18" fmla="*/ 5 w 472"/>
                  <a:gd name="T19" fmla="*/ 162 h 362"/>
                  <a:gd name="T20" fmla="*/ 5 w 472"/>
                  <a:gd name="T21" fmla="*/ 181 h 362"/>
                  <a:gd name="T22" fmla="*/ 5 w 472"/>
                  <a:gd name="T23" fmla="*/ 196 h 362"/>
                  <a:gd name="T24" fmla="*/ 3 w 472"/>
                  <a:gd name="T25" fmla="*/ 213 h 362"/>
                  <a:gd name="T26" fmla="*/ 3 w 472"/>
                  <a:gd name="T27" fmla="*/ 230 h 362"/>
                  <a:gd name="T28" fmla="*/ 3 w 472"/>
                  <a:gd name="T29" fmla="*/ 248 h 362"/>
                  <a:gd name="T30" fmla="*/ 2 w 472"/>
                  <a:gd name="T31" fmla="*/ 265 h 362"/>
                  <a:gd name="T32" fmla="*/ 2 w 472"/>
                  <a:gd name="T33" fmla="*/ 282 h 362"/>
                  <a:gd name="T34" fmla="*/ 2 w 472"/>
                  <a:gd name="T35" fmla="*/ 299 h 362"/>
                  <a:gd name="T36" fmla="*/ 2 w 472"/>
                  <a:gd name="T37" fmla="*/ 316 h 362"/>
                  <a:gd name="T38" fmla="*/ 0 w 472"/>
                  <a:gd name="T39" fmla="*/ 333 h 362"/>
                  <a:gd name="T40" fmla="*/ 0 w 472"/>
                  <a:gd name="T41" fmla="*/ 350 h 362"/>
                  <a:gd name="T42" fmla="*/ 5 w 472"/>
                  <a:gd name="T43" fmla="*/ 362 h 362"/>
                  <a:gd name="T44" fmla="*/ 28 w 472"/>
                  <a:gd name="T45" fmla="*/ 360 h 362"/>
                  <a:gd name="T46" fmla="*/ 49 w 472"/>
                  <a:gd name="T47" fmla="*/ 360 h 362"/>
                  <a:gd name="T48" fmla="*/ 72 w 472"/>
                  <a:gd name="T49" fmla="*/ 360 h 362"/>
                  <a:gd name="T50" fmla="*/ 95 w 472"/>
                  <a:gd name="T51" fmla="*/ 358 h 362"/>
                  <a:gd name="T52" fmla="*/ 118 w 472"/>
                  <a:gd name="T53" fmla="*/ 358 h 362"/>
                  <a:gd name="T54" fmla="*/ 139 w 472"/>
                  <a:gd name="T55" fmla="*/ 358 h 362"/>
                  <a:gd name="T56" fmla="*/ 161 w 472"/>
                  <a:gd name="T57" fmla="*/ 358 h 362"/>
                  <a:gd name="T58" fmla="*/ 182 w 472"/>
                  <a:gd name="T59" fmla="*/ 356 h 362"/>
                  <a:gd name="T60" fmla="*/ 205 w 472"/>
                  <a:gd name="T61" fmla="*/ 356 h 362"/>
                  <a:gd name="T62" fmla="*/ 228 w 472"/>
                  <a:gd name="T63" fmla="*/ 356 h 362"/>
                  <a:gd name="T64" fmla="*/ 251 w 472"/>
                  <a:gd name="T65" fmla="*/ 354 h 362"/>
                  <a:gd name="T66" fmla="*/ 272 w 472"/>
                  <a:gd name="T67" fmla="*/ 352 h 362"/>
                  <a:gd name="T68" fmla="*/ 293 w 472"/>
                  <a:gd name="T69" fmla="*/ 352 h 362"/>
                  <a:gd name="T70" fmla="*/ 316 w 472"/>
                  <a:gd name="T71" fmla="*/ 352 h 362"/>
                  <a:gd name="T72" fmla="*/ 338 w 472"/>
                  <a:gd name="T73" fmla="*/ 350 h 362"/>
                  <a:gd name="T74" fmla="*/ 359 w 472"/>
                  <a:gd name="T75" fmla="*/ 350 h 362"/>
                  <a:gd name="T76" fmla="*/ 382 w 472"/>
                  <a:gd name="T77" fmla="*/ 350 h 362"/>
                  <a:gd name="T78" fmla="*/ 405 w 472"/>
                  <a:gd name="T79" fmla="*/ 350 h 362"/>
                  <a:gd name="T80" fmla="*/ 426 w 472"/>
                  <a:gd name="T81" fmla="*/ 348 h 362"/>
                  <a:gd name="T82" fmla="*/ 449 w 472"/>
                  <a:gd name="T83" fmla="*/ 348 h 362"/>
                  <a:gd name="T84" fmla="*/ 472 w 472"/>
                  <a:gd name="T85" fmla="*/ 348 h 362"/>
                  <a:gd name="T86" fmla="*/ 68 w 472"/>
                  <a:gd name="T8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362">
                    <a:moveTo>
                      <a:pt x="13" y="0"/>
                    </a:moveTo>
                    <a:lnTo>
                      <a:pt x="13" y="4"/>
                    </a:lnTo>
                    <a:lnTo>
                      <a:pt x="13" y="10"/>
                    </a:lnTo>
                    <a:lnTo>
                      <a:pt x="13" y="16"/>
                    </a:lnTo>
                    <a:lnTo>
                      <a:pt x="13" y="21"/>
                    </a:lnTo>
                    <a:lnTo>
                      <a:pt x="11" y="27"/>
                    </a:lnTo>
                    <a:lnTo>
                      <a:pt x="11" y="33"/>
                    </a:lnTo>
                    <a:lnTo>
                      <a:pt x="11" y="38"/>
                    </a:lnTo>
                    <a:lnTo>
                      <a:pt x="11" y="44"/>
                    </a:lnTo>
                    <a:lnTo>
                      <a:pt x="11" y="50"/>
                    </a:lnTo>
                    <a:lnTo>
                      <a:pt x="11" y="55"/>
                    </a:lnTo>
                    <a:lnTo>
                      <a:pt x="11" y="59"/>
                    </a:lnTo>
                    <a:lnTo>
                      <a:pt x="11" y="67"/>
                    </a:lnTo>
                    <a:lnTo>
                      <a:pt x="11" y="73"/>
                    </a:lnTo>
                    <a:lnTo>
                      <a:pt x="9" y="78"/>
                    </a:lnTo>
                    <a:lnTo>
                      <a:pt x="9" y="84"/>
                    </a:lnTo>
                    <a:lnTo>
                      <a:pt x="9" y="90"/>
                    </a:lnTo>
                    <a:lnTo>
                      <a:pt x="9" y="93"/>
                    </a:lnTo>
                    <a:lnTo>
                      <a:pt x="7" y="101"/>
                    </a:lnTo>
                    <a:lnTo>
                      <a:pt x="7" y="107"/>
                    </a:lnTo>
                    <a:lnTo>
                      <a:pt x="7" y="113"/>
                    </a:lnTo>
                    <a:lnTo>
                      <a:pt x="7" y="118"/>
                    </a:lnTo>
                    <a:lnTo>
                      <a:pt x="7" y="124"/>
                    </a:lnTo>
                    <a:lnTo>
                      <a:pt x="7" y="128"/>
                    </a:lnTo>
                    <a:lnTo>
                      <a:pt x="7" y="135"/>
                    </a:lnTo>
                    <a:lnTo>
                      <a:pt x="7" y="139"/>
                    </a:lnTo>
                    <a:lnTo>
                      <a:pt x="7" y="147"/>
                    </a:lnTo>
                    <a:lnTo>
                      <a:pt x="7" y="151"/>
                    </a:lnTo>
                    <a:lnTo>
                      <a:pt x="7" y="156"/>
                    </a:lnTo>
                    <a:lnTo>
                      <a:pt x="5" y="162"/>
                    </a:lnTo>
                    <a:lnTo>
                      <a:pt x="5" y="170"/>
                    </a:lnTo>
                    <a:lnTo>
                      <a:pt x="5" y="173"/>
                    </a:lnTo>
                    <a:lnTo>
                      <a:pt x="5" y="181"/>
                    </a:lnTo>
                    <a:lnTo>
                      <a:pt x="5" y="187"/>
                    </a:lnTo>
                    <a:lnTo>
                      <a:pt x="5" y="190"/>
                    </a:lnTo>
                    <a:lnTo>
                      <a:pt x="5" y="196"/>
                    </a:lnTo>
                    <a:lnTo>
                      <a:pt x="5" y="202"/>
                    </a:lnTo>
                    <a:lnTo>
                      <a:pt x="3" y="208"/>
                    </a:lnTo>
                    <a:lnTo>
                      <a:pt x="3" y="213"/>
                    </a:lnTo>
                    <a:lnTo>
                      <a:pt x="3" y="219"/>
                    </a:lnTo>
                    <a:lnTo>
                      <a:pt x="3" y="225"/>
                    </a:lnTo>
                    <a:lnTo>
                      <a:pt x="3" y="230"/>
                    </a:lnTo>
                    <a:lnTo>
                      <a:pt x="3" y="236"/>
                    </a:lnTo>
                    <a:lnTo>
                      <a:pt x="3" y="242"/>
                    </a:lnTo>
                    <a:lnTo>
                      <a:pt x="3" y="248"/>
                    </a:lnTo>
                    <a:lnTo>
                      <a:pt x="3" y="253"/>
                    </a:lnTo>
                    <a:lnTo>
                      <a:pt x="2" y="259"/>
                    </a:lnTo>
                    <a:lnTo>
                      <a:pt x="2" y="265"/>
                    </a:lnTo>
                    <a:lnTo>
                      <a:pt x="2" y="270"/>
                    </a:lnTo>
                    <a:lnTo>
                      <a:pt x="2" y="276"/>
                    </a:lnTo>
                    <a:lnTo>
                      <a:pt x="2" y="282"/>
                    </a:lnTo>
                    <a:lnTo>
                      <a:pt x="2" y="287"/>
                    </a:lnTo>
                    <a:lnTo>
                      <a:pt x="2" y="293"/>
                    </a:lnTo>
                    <a:lnTo>
                      <a:pt x="2" y="299"/>
                    </a:lnTo>
                    <a:lnTo>
                      <a:pt x="2" y="305"/>
                    </a:lnTo>
                    <a:lnTo>
                      <a:pt x="2" y="310"/>
                    </a:lnTo>
                    <a:lnTo>
                      <a:pt x="2" y="316"/>
                    </a:lnTo>
                    <a:lnTo>
                      <a:pt x="0" y="322"/>
                    </a:lnTo>
                    <a:lnTo>
                      <a:pt x="0" y="327"/>
                    </a:lnTo>
                    <a:lnTo>
                      <a:pt x="0" y="333"/>
                    </a:lnTo>
                    <a:lnTo>
                      <a:pt x="0" y="339"/>
                    </a:lnTo>
                    <a:lnTo>
                      <a:pt x="0" y="344"/>
                    </a:lnTo>
                    <a:lnTo>
                      <a:pt x="0" y="350"/>
                    </a:lnTo>
                    <a:lnTo>
                      <a:pt x="0" y="356"/>
                    </a:lnTo>
                    <a:lnTo>
                      <a:pt x="0" y="362"/>
                    </a:lnTo>
                    <a:lnTo>
                      <a:pt x="5" y="362"/>
                    </a:lnTo>
                    <a:lnTo>
                      <a:pt x="13" y="362"/>
                    </a:lnTo>
                    <a:lnTo>
                      <a:pt x="21" y="360"/>
                    </a:lnTo>
                    <a:lnTo>
                      <a:pt x="28" y="360"/>
                    </a:lnTo>
                    <a:lnTo>
                      <a:pt x="36" y="360"/>
                    </a:lnTo>
                    <a:lnTo>
                      <a:pt x="42" y="360"/>
                    </a:lnTo>
                    <a:lnTo>
                      <a:pt x="49" y="360"/>
                    </a:lnTo>
                    <a:lnTo>
                      <a:pt x="59" y="360"/>
                    </a:lnTo>
                    <a:lnTo>
                      <a:pt x="64" y="360"/>
                    </a:lnTo>
                    <a:lnTo>
                      <a:pt x="72" y="360"/>
                    </a:lnTo>
                    <a:lnTo>
                      <a:pt x="80" y="360"/>
                    </a:lnTo>
                    <a:lnTo>
                      <a:pt x="87" y="360"/>
                    </a:lnTo>
                    <a:lnTo>
                      <a:pt x="95" y="358"/>
                    </a:lnTo>
                    <a:lnTo>
                      <a:pt x="102" y="358"/>
                    </a:lnTo>
                    <a:lnTo>
                      <a:pt x="110" y="358"/>
                    </a:lnTo>
                    <a:lnTo>
                      <a:pt x="118" y="358"/>
                    </a:lnTo>
                    <a:lnTo>
                      <a:pt x="123" y="358"/>
                    </a:lnTo>
                    <a:lnTo>
                      <a:pt x="131" y="358"/>
                    </a:lnTo>
                    <a:lnTo>
                      <a:pt x="139" y="358"/>
                    </a:lnTo>
                    <a:lnTo>
                      <a:pt x="146" y="358"/>
                    </a:lnTo>
                    <a:lnTo>
                      <a:pt x="154" y="358"/>
                    </a:lnTo>
                    <a:lnTo>
                      <a:pt x="161" y="358"/>
                    </a:lnTo>
                    <a:lnTo>
                      <a:pt x="167" y="356"/>
                    </a:lnTo>
                    <a:lnTo>
                      <a:pt x="175" y="356"/>
                    </a:lnTo>
                    <a:lnTo>
                      <a:pt x="182" y="356"/>
                    </a:lnTo>
                    <a:lnTo>
                      <a:pt x="190" y="356"/>
                    </a:lnTo>
                    <a:lnTo>
                      <a:pt x="198" y="356"/>
                    </a:lnTo>
                    <a:lnTo>
                      <a:pt x="205" y="356"/>
                    </a:lnTo>
                    <a:lnTo>
                      <a:pt x="213" y="356"/>
                    </a:lnTo>
                    <a:lnTo>
                      <a:pt x="220" y="356"/>
                    </a:lnTo>
                    <a:lnTo>
                      <a:pt x="228" y="356"/>
                    </a:lnTo>
                    <a:lnTo>
                      <a:pt x="236" y="356"/>
                    </a:lnTo>
                    <a:lnTo>
                      <a:pt x="243" y="356"/>
                    </a:lnTo>
                    <a:lnTo>
                      <a:pt x="251" y="354"/>
                    </a:lnTo>
                    <a:lnTo>
                      <a:pt x="257" y="354"/>
                    </a:lnTo>
                    <a:lnTo>
                      <a:pt x="264" y="354"/>
                    </a:lnTo>
                    <a:lnTo>
                      <a:pt x="272" y="352"/>
                    </a:lnTo>
                    <a:lnTo>
                      <a:pt x="279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300" y="352"/>
                    </a:lnTo>
                    <a:lnTo>
                      <a:pt x="308" y="352"/>
                    </a:lnTo>
                    <a:lnTo>
                      <a:pt x="316" y="352"/>
                    </a:lnTo>
                    <a:lnTo>
                      <a:pt x="323" y="352"/>
                    </a:lnTo>
                    <a:lnTo>
                      <a:pt x="331" y="352"/>
                    </a:lnTo>
                    <a:lnTo>
                      <a:pt x="338" y="350"/>
                    </a:lnTo>
                    <a:lnTo>
                      <a:pt x="346" y="350"/>
                    </a:lnTo>
                    <a:lnTo>
                      <a:pt x="354" y="350"/>
                    </a:lnTo>
                    <a:lnTo>
                      <a:pt x="359" y="350"/>
                    </a:lnTo>
                    <a:lnTo>
                      <a:pt x="369" y="350"/>
                    </a:lnTo>
                    <a:lnTo>
                      <a:pt x="375" y="350"/>
                    </a:lnTo>
                    <a:lnTo>
                      <a:pt x="382" y="350"/>
                    </a:lnTo>
                    <a:lnTo>
                      <a:pt x="390" y="350"/>
                    </a:lnTo>
                    <a:lnTo>
                      <a:pt x="397" y="350"/>
                    </a:lnTo>
                    <a:lnTo>
                      <a:pt x="405" y="350"/>
                    </a:lnTo>
                    <a:lnTo>
                      <a:pt x="413" y="350"/>
                    </a:lnTo>
                    <a:lnTo>
                      <a:pt x="420" y="348"/>
                    </a:lnTo>
                    <a:lnTo>
                      <a:pt x="426" y="348"/>
                    </a:lnTo>
                    <a:lnTo>
                      <a:pt x="434" y="348"/>
                    </a:lnTo>
                    <a:lnTo>
                      <a:pt x="441" y="348"/>
                    </a:lnTo>
                    <a:lnTo>
                      <a:pt x="449" y="348"/>
                    </a:lnTo>
                    <a:lnTo>
                      <a:pt x="456" y="348"/>
                    </a:lnTo>
                    <a:lnTo>
                      <a:pt x="464" y="348"/>
                    </a:lnTo>
                    <a:lnTo>
                      <a:pt x="472" y="348"/>
                    </a:lnTo>
                    <a:lnTo>
                      <a:pt x="470" y="293"/>
                    </a:lnTo>
                    <a:lnTo>
                      <a:pt x="47" y="312"/>
                    </a:lnTo>
                    <a:lnTo>
                      <a:pt x="68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2786" y="1729"/>
                <a:ext cx="230" cy="175"/>
              </a:xfrm>
              <a:custGeom>
                <a:avLst/>
                <a:gdLst>
                  <a:gd name="T0" fmla="*/ 0 w 460"/>
                  <a:gd name="T1" fmla="*/ 55 h 350"/>
                  <a:gd name="T2" fmla="*/ 392 w 460"/>
                  <a:gd name="T3" fmla="*/ 348 h 350"/>
                  <a:gd name="T4" fmla="*/ 447 w 460"/>
                  <a:gd name="T5" fmla="*/ 344 h 350"/>
                  <a:gd name="T6" fmla="*/ 447 w 460"/>
                  <a:gd name="T7" fmla="*/ 332 h 350"/>
                  <a:gd name="T8" fmla="*/ 447 w 460"/>
                  <a:gd name="T9" fmla="*/ 323 h 350"/>
                  <a:gd name="T10" fmla="*/ 447 w 460"/>
                  <a:gd name="T11" fmla="*/ 312 h 350"/>
                  <a:gd name="T12" fmla="*/ 447 w 460"/>
                  <a:gd name="T13" fmla="*/ 302 h 350"/>
                  <a:gd name="T14" fmla="*/ 449 w 460"/>
                  <a:gd name="T15" fmla="*/ 291 h 350"/>
                  <a:gd name="T16" fmla="*/ 449 w 460"/>
                  <a:gd name="T17" fmla="*/ 279 h 350"/>
                  <a:gd name="T18" fmla="*/ 449 w 460"/>
                  <a:gd name="T19" fmla="*/ 270 h 350"/>
                  <a:gd name="T20" fmla="*/ 449 w 460"/>
                  <a:gd name="T21" fmla="*/ 258 h 350"/>
                  <a:gd name="T22" fmla="*/ 449 w 460"/>
                  <a:gd name="T23" fmla="*/ 249 h 350"/>
                  <a:gd name="T24" fmla="*/ 449 w 460"/>
                  <a:gd name="T25" fmla="*/ 235 h 350"/>
                  <a:gd name="T26" fmla="*/ 451 w 460"/>
                  <a:gd name="T27" fmla="*/ 226 h 350"/>
                  <a:gd name="T28" fmla="*/ 453 w 460"/>
                  <a:gd name="T29" fmla="*/ 215 h 350"/>
                  <a:gd name="T30" fmla="*/ 453 w 460"/>
                  <a:gd name="T31" fmla="*/ 205 h 350"/>
                  <a:gd name="T32" fmla="*/ 453 w 460"/>
                  <a:gd name="T33" fmla="*/ 194 h 350"/>
                  <a:gd name="T34" fmla="*/ 453 w 460"/>
                  <a:gd name="T35" fmla="*/ 182 h 350"/>
                  <a:gd name="T36" fmla="*/ 453 w 460"/>
                  <a:gd name="T37" fmla="*/ 173 h 350"/>
                  <a:gd name="T38" fmla="*/ 453 w 460"/>
                  <a:gd name="T39" fmla="*/ 161 h 350"/>
                  <a:gd name="T40" fmla="*/ 454 w 460"/>
                  <a:gd name="T41" fmla="*/ 150 h 350"/>
                  <a:gd name="T42" fmla="*/ 454 w 460"/>
                  <a:gd name="T43" fmla="*/ 140 h 350"/>
                  <a:gd name="T44" fmla="*/ 454 w 460"/>
                  <a:gd name="T45" fmla="*/ 129 h 350"/>
                  <a:gd name="T46" fmla="*/ 454 w 460"/>
                  <a:gd name="T47" fmla="*/ 118 h 350"/>
                  <a:gd name="T48" fmla="*/ 454 w 460"/>
                  <a:gd name="T49" fmla="*/ 108 h 350"/>
                  <a:gd name="T50" fmla="*/ 456 w 460"/>
                  <a:gd name="T51" fmla="*/ 97 h 350"/>
                  <a:gd name="T52" fmla="*/ 456 w 460"/>
                  <a:gd name="T53" fmla="*/ 85 h 350"/>
                  <a:gd name="T54" fmla="*/ 456 w 460"/>
                  <a:gd name="T55" fmla="*/ 76 h 350"/>
                  <a:gd name="T56" fmla="*/ 456 w 460"/>
                  <a:gd name="T57" fmla="*/ 64 h 350"/>
                  <a:gd name="T58" fmla="*/ 456 w 460"/>
                  <a:gd name="T59" fmla="*/ 55 h 350"/>
                  <a:gd name="T60" fmla="*/ 458 w 460"/>
                  <a:gd name="T61" fmla="*/ 43 h 350"/>
                  <a:gd name="T62" fmla="*/ 458 w 460"/>
                  <a:gd name="T63" fmla="*/ 32 h 350"/>
                  <a:gd name="T64" fmla="*/ 458 w 460"/>
                  <a:gd name="T65" fmla="*/ 23 h 350"/>
                  <a:gd name="T66" fmla="*/ 460 w 460"/>
                  <a:gd name="T67" fmla="*/ 13 h 350"/>
                  <a:gd name="T68" fmla="*/ 2 w 460"/>
                  <a:gd name="T69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0" h="350">
                    <a:moveTo>
                      <a:pt x="2" y="0"/>
                    </a:moveTo>
                    <a:lnTo>
                      <a:pt x="0" y="55"/>
                    </a:lnTo>
                    <a:lnTo>
                      <a:pt x="403" y="61"/>
                    </a:lnTo>
                    <a:lnTo>
                      <a:pt x="392" y="348"/>
                    </a:lnTo>
                    <a:lnTo>
                      <a:pt x="447" y="350"/>
                    </a:lnTo>
                    <a:lnTo>
                      <a:pt x="447" y="344"/>
                    </a:lnTo>
                    <a:lnTo>
                      <a:pt x="447" y="338"/>
                    </a:lnTo>
                    <a:lnTo>
                      <a:pt x="447" y="332"/>
                    </a:lnTo>
                    <a:lnTo>
                      <a:pt x="447" y="329"/>
                    </a:lnTo>
                    <a:lnTo>
                      <a:pt x="447" y="323"/>
                    </a:lnTo>
                    <a:lnTo>
                      <a:pt x="447" y="317"/>
                    </a:lnTo>
                    <a:lnTo>
                      <a:pt x="447" y="312"/>
                    </a:lnTo>
                    <a:lnTo>
                      <a:pt x="447" y="306"/>
                    </a:lnTo>
                    <a:lnTo>
                      <a:pt x="447" y="302"/>
                    </a:lnTo>
                    <a:lnTo>
                      <a:pt x="447" y="296"/>
                    </a:lnTo>
                    <a:lnTo>
                      <a:pt x="449" y="291"/>
                    </a:lnTo>
                    <a:lnTo>
                      <a:pt x="449" y="285"/>
                    </a:lnTo>
                    <a:lnTo>
                      <a:pt x="449" y="279"/>
                    </a:lnTo>
                    <a:lnTo>
                      <a:pt x="449" y="275"/>
                    </a:lnTo>
                    <a:lnTo>
                      <a:pt x="449" y="270"/>
                    </a:lnTo>
                    <a:lnTo>
                      <a:pt x="449" y="264"/>
                    </a:lnTo>
                    <a:lnTo>
                      <a:pt x="449" y="258"/>
                    </a:lnTo>
                    <a:lnTo>
                      <a:pt x="449" y="253"/>
                    </a:lnTo>
                    <a:lnTo>
                      <a:pt x="449" y="249"/>
                    </a:lnTo>
                    <a:lnTo>
                      <a:pt x="449" y="243"/>
                    </a:lnTo>
                    <a:lnTo>
                      <a:pt x="449" y="235"/>
                    </a:lnTo>
                    <a:lnTo>
                      <a:pt x="451" y="232"/>
                    </a:lnTo>
                    <a:lnTo>
                      <a:pt x="451" y="226"/>
                    </a:lnTo>
                    <a:lnTo>
                      <a:pt x="453" y="220"/>
                    </a:lnTo>
                    <a:lnTo>
                      <a:pt x="453" y="215"/>
                    </a:lnTo>
                    <a:lnTo>
                      <a:pt x="453" y="209"/>
                    </a:lnTo>
                    <a:lnTo>
                      <a:pt x="453" y="205"/>
                    </a:lnTo>
                    <a:lnTo>
                      <a:pt x="453" y="199"/>
                    </a:lnTo>
                    <a:lnTo>
                      <a:pt x="453" y="194"/>
                    </a:lnTo>
                    <a:lnTo>
                      <a:pt x="453" y="188"/>
                    </a:lnTo>
                    <a:lnTo>
                      <a:pt x="453" y="182"/>
                    </a:lnTo>
                    <a:lnTo>
                      <a:pt x="453" y="178"/>
                    </a:lnTo>
                    <a:lnTo>
                      <a:pt x="453" y="173"/>
                    </a:lnTo>
                    <a:lnTo>
                      <a:pt x="453" y="167"/>
                    </a:lnTo>
                    <a:lnTo>
                      <a:pt x="453" y="161"/>
                    </a:lnTo>
                    <a:lnTo>
                      <a:pt x="454" y="156"/>
                    </a:lnTo>
                    <a:lnTo>
                      <a:pt x="454" y="150"/>
                    </a:lnTo>
                    <a:lnTo>
                      <a:pt x="454" y="146"/>
                    </a:lnTo>
                    <a:lnTo>
                      <a:pt x="454" y="140"/>
                    </a:lnTo>
                    <a:lnTo>
                      <a:pt x="454" y="135"/>
                    </a:lnTo>
                    <a:lnTo>
                      <a:pt x="454" y="129"/>
                    </a:lnTo>
                    <a:lnTo>
                      <a:pt x="454" y="125"/>
                    </a:lnTo>
                    <a:lnTo>
                      <a:pt x="454" y="118"/>
                    </a:lnTo>
                    <a:lnTo>
                      <a:pt x="454" y="112"/>
                    </a:lnTo>
                    <a:lnTo>
                      <a:pt x="454" y="108"/>
                    </a:lnTo>
                    <a:lnTo>
                      <a:pt x="456" y="102"/>
                    </a:lnTo>
                    <a:lnTo>
                      <a:pt x="456" y="97"/>
                    </a:lnTo>
                    <a:lnTo>
                      <a:pt x="456" y="93"/>
                    </a:lnTo>
                    <a:lnTo>
                      <a:pt x="456" y="85"/>
                    </a:lnTo>
                    <a:lnTo>
                      <a:pt x="456" y="81"/>
                    </a:lnTo>
                    <a:lnTo>
                      <a:pt x="456" y="76"/>
                    </a:lnTo>
                    <a:lnTo>
                      <a:pt x="456" y="70"/>
                    </a:lnTo>
                    <a:lnTo>
                      <a:pt x="456" y="64"/>
                    </a:lnTo>
                    <a:lnTo>
                      <a:pt x="456" y="59"/>
                    </a:lnTo>
                    <a:lnTo>
                      <a:pt x="456" y="55"/>
                    </a:lnTo>
                    <a:lnTo>
                      <a:pt x="458" y="49"/>
                    </a:lnTo>
                    <a:lnTo>
                      <a:pt x="458" y="43"/>
                    </a:lnTo>
                    <a:lnTo>
                      <a:pt x="458" y="38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58" y="23"/>
                    </a:lnTo>
                    <a:lnTo>
                      <a:pt x="460" y="17"/>
                    </a:lnTo>
                    <a:lnTo>
                      <a:pt x="460" y="13"/>
                    </a:lnTo>
                    <a:lnTo>
                      <a:pt x="460" y="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2618" y="1891"/>
                <a:ext cx="544" cy="838"/>
              </a:xfrm>
              <a:custGeom>
                <a:avLst/>
                <a:gdLst>
                  <a:gd name="T0" fmla="*/ 57 w 1086"/>
                  <a:gd name="T1" fmla="*/ 557 h 1675"/>
                  <a:gd name="T2" fmla="*/ 61 w 1086"/>
                  <a:gd name="T3" fmla="*/ 496 h 1675"/>
                  <a:gd name="T4" fmla="*/ 70 w 1086"/>
                  <a:gd name="T5" fmla="*/ 441 h 1675"/>
                  <a:gd name="T6" fmla="*/ 85 w 1086"/>
                  <a:gd name="T7" fmla="*/ 393 h 1675"/>
                  <a:gd name="T8" fmla="*/ 104 w 1086"/>
                  <a:gd name="T9" fmla="*/ 354 h 1675"/>
                  <a:gd name="T10" fmla="*/ 127 w 1086"/>
                  <a:gd name="T11" fmla="*/ 317 h 1675"/>
                  <a:gd name="T12" fmla="*/ 156 w 1086"/>
                  <a:gd name="T13" fmla="*/ 289 h 1675"/>
                  <a:gd name="T14" fmla="*/ 190 w 1086"/>
                  <a:gd name="T15" fmla="*/ 266 h 1675"/>
                  <a:gd name="T16" fmla="*/ 228 w 1086"/>
                  <a:gd name="T17" fmla="*/ 249 h 1675"/>
                  <a:gd name="T18" fmla="*/ 262 w 1086"/>
                  <a:gd name="T19" fmla="*/ 239 h 1675"/>
                  <a:gd name="T20" fmla="*/ 283 w 1086"/>
                  <a:gd name="T21" fmla="*/ 234 h 1675"/>
                  <a:gd name="T22" fmla="*/ 306 w 1086"/>
                  <a:gd name="T23" fmla="*/ 226 h 1675"/>
                  <a:gd name="T24" fmla="*/ 323 w 1086"/>
                  <a:gd name="T25" fmla="*/ 219 h 1675"/>
                  <a:gd name="T26" fmla="*/ 340 w 1086"/>
                  <a:gd name="T27" fmla="*/ 207 h 1675"/>
                  <a:gd name="T28" fmla="*/ 367 w 1086"/>
                  <a:gd name="T29" fmla="*/ 186 h 1675"/>
                  <a:gd name="T30" fmla="*/ 390 w 1086"/>
                  <a:gd name="T31" fmla="*/ 158 h 1675"/>
                  <a:gd name="T32" fmla="*/ 403 w 1086"/>
                  <a:gd name="T33" fmla="*/ 133 h 1675"/>
                  <a:gd name="T34" fmla="*/ 409 w 1086"/>
                  <a:gd name="T35" fmla="*/ 110 h 1675"/>
                  <a:gd name="T36" fmla="*/ 413 w 1086"/>
                  <a:gd name="T37" fmla="*/ 87 h 1675"/>
                  <a:gd name="T38" fmla="*/ 413 w 1086"/>
                  <a:gd name="T39" fmla="*/ 66 h 1675"/>
                  <a:gd name="T40" fmla="*/ 413 w 1086"/>
                  <a:gd name="T41" fmla="*/ 47 h 1675"/>
                  <a:gd name="T42" fmla="*/ 407 w 1086"/>
                  <a:gd name="T43" fmla="*/ 25 h 1675"/>
                  <a:gd name="T44" fmla="*/ 401 w 1086"/>
                  <a:gd name="T45" fmla="*/ 4 h 1675"/>
                  <a:gd name="T46" fmla="*/ 354 w 1086"/>
                  <a:gd name="T47" fmla="*/ 32 h 1675"/>
                  <a:gd name="T48" fmla="*/ 357 w 1086"/>
                  <a:gd name="T49" fmla="*/ 51 h 1675"/>
                  <a:gd name="T50" fmla="*/ 359 w 1086"/>
                  <a:gd name="T51" fmla="*/ 78 h 1675"/>
                  <a:gd name="T52" fmla="*/ 354 w 1086"/>
                  <a:gd name="T53" fmla="*/ 108 h 1675"/>
                  <a:gd name="T54" fmla="*/ 342 w 1086"/>
                  <a:gd name="T55" fmla="*/ 133 h 1675"/>
                  <a:gd name="T56" fmla="*/ 325 w 1086"/>
                  <a:gd name="T57" fmla="*/ 152 h 1675"/>
                  <a:gd name="T58" fmla="*/ 300 w 1086"/>
                  <a:gd name="T59" fmla="*/ 167 h 1675"/>
                  <a:gd name="T60" fmla="*/ 274 w 1086"/>
                  <a:gd name="T61" fmla="*/ 179 h 1675"/>
                  <a:gd name="T62" fmla="*/ 249 w 1086"/>
                  <a:gd name="T63" fmla="*/ 186 h 1675"/>
                  <a:gd name="T64" fmla="*/ 219 w 1086"/>
                  <a:gd name="T65" fmla="*/ 196 h 1675"/>
                  <a:gd name="T66" fmla="*/ 171 w 1086"/>
                  <a:gd name="T67" fmla="*/ 213 h 1675"/>
                  <a:gd name="T68" fmla="*/ 129 w 1086"/>
                  <a:gd name="T69" fmla="*/ 239 h 1675"/>
                  <a:gd name="T70" fmla="*/ 95 w 1086"/>
                  <a:gd name="T71" fmla="*/ 272 h 1675"/>
                  <a:gd name="T72" fmla="*/ 64 w 1086"/>
                  <a:gd name="T73" fmla="*/ 312 h 1675"/>
                  <a:gd name="T74" fmla="*/ 40 w 1086"/>
                  <a:gd name="T75" fmla="*/ 359 h 1675"/>
                  <a:gd name="T76" fmla="*/ 21 w 1086"/>
                  <a:gd name="T77" fmla="*/ 412 h 1675"/>
                  <a:gd name="T78" fmla="*/ 9 w 1086"/>
                  <a:gd name="T79" fmla="*/ 475 h 1675"/>
                  <a:gd name="T80" fmla="*/ 2 w 1086"/>
                  <a:gd name="T81" fmla="*/ 542 h 1675"/>
                  <a:gd name="T82" fmla="*/ 2 w 1086"/>
                  <a:gd name="T83" fmla="*/ 629 h 1675"/>
                  <a:gd name="T84" fmla="*/ 5 w 1086"/>
                  <a:gd name="T85" fmla="*/ 747 h 1675"/>
                  <a:gd name="T86" fmla="*/ 11 w 1086"/>
                  <a:gd name="T87" fmla="*/ 865 h 1675"/>
                  <a:gd name="T88" fmla="*/ 17 w 1086"/>
                  <a:gd name="T89" fmla="*/ 983 h 1675"/>
                  <a:gd name="T90" fmla="*/ 23 w 1086"/>
                  <a:gd name="T91" fmla="*/ 1101 h 1675"/>
                  <a:gd name="T92" fmla="*/ 26 w 1086"/>
                  <a:gd name="T93" fmla="*/ 1219 h 1675"/>
                  <a:gd name="T94" fmla="*/ 32 w 1086"/>
                  <a:gd name="T95" fmla="*/ 1337 h 1675"/>
                  <a:gd name="T96" fmla="*/ 38 w 1086"/>
                  <a:gd name="T97" fmla="*/ 1456 h 1675"/>
                  <a:gd name="T98" fmla="*/ 42 w 1086"/>
                  <a:gd name="T99" fmla="*/ 1572 h 1675"/>
                  <a:gd name="T100" fmla="*/ 62 w 1086"/>
                  <a:gd name="T101" fmla="*/ 1671 h 1675"/>
                  <a:gd name="T102" fmla="*/ 177 w 1086"/>
                  <a:gd name="T103" fmla="*/ 1656 h 1675"/>
                  <a:gd name="T104" fmla="*/ 289 w 1086"/>
                  <a:gd name="T105" fmla="*/ 1641 h 1675"/>
                  <a:gd name="T106" fmla="*/ 403 w 1086"/>
                  <a:gd name="T107" fmla="*/ 1626 h 1675"/>
                  <a:gd name="T108" fmla="*/ 517 w 1086"/>
                  <a:gd name="T109" fmla="*/ 1608 h 1675"/>
                  <a:gd name="T110" fmla="*/ 631 w 1086"/>
                  <a:gd name="T111" fmla="*/ 1593 h 1675"/>
                  <a:gd name="T112" fmla="*/ 744 w 1086"/>
                  <a:gd name="T113" fmla="*/ 1576 h 1675"/>
                  <a:gd name="T114" fmla="*/ 858 w 1086"/>
                  <a:gd name="T115" fmla="*/ 1561 h 1675"/>
                  <a:gd name="T116" fmla="*/ 972 w 1086"/>
                  <a:gd name="T117" fmla="*/ 1546 h 1675"/>
                  <a:gd name="T118" fmla="*/ 1086 w 1086"/>
                  <a:gd name="T119" fmla="*/ 1529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86" h="1675">
                    <a:moveTo>
                      <a:pt x="1077" y="1475"/>
                    </a:moveTo>
                    <a:lnTo>
                      <a:pt x="99" y="1612"/>
                    </a:lnTo>
                    <a:lnTo>
                      <a:pt x="55" y="595"/>
                    </a:lnTo>
                    <a:lnTo>
                      <a:pt x="55" y="585"/>
                    </a:lnTo>
                    <a:lnTo>
                      <a:pt x="55" y="576"/>
                    </a:lnTo>
                    <a:lnTo>
                      <a:pt x="55" y="566"/>
                    </a:lnTo>
                    <a:lnTo>
                      <a:pt x="57" y="557"/>
                    </a:lnTo>
                    <a:lnTo>
                      <a:pt x="57" y="547"/>
                    </a:lnTo>
                    <a:lnTo>
                      <a:pt x="57" y="540"/>
                    </a:lnTo>
                    <a:lnTo>
                      <a:pt x="57" y="530"/>
                    </a:lnTo>
                    <a:lnTo>
                      <a:pt x="59" y="521"/>
                    </a:lnTo>
                    <a:lnTo>
                      <a:pt x="59" y="513"/>
                    </a:lnTo>
                    <a:lnTo>
                      <a:pt x="59" y="504"/>
                    </a:lnTo>
                    <a:lnTo>
                      <a:pt x="61" y="496"/>
                    </a:lnTo>
                    <a:lnTo>
                      <a:pt x="62" y="489"/>
                    </a:lnTo>
                    <a:lnTo>
                      <a:pt x="62" y="479"/>
                    </a:lnTo>
                    <a:lnTo>
                      <a:pt x="64" y="471"/>
                    </a:lnTo>
                    <a:lnTo>
                      <a:pt x="66" y="464"/>
                    </a:lnTo>
                    <a:lnTo>
                      <a:pt x="68" y="456"/>
                    </a:lnTo>
                    <a:lnTo>
                      <a:pt x="68" y="449"/>
                    </a:lnTo>
                    <a:lnTo>
                      <a:pt x="70" y="441"/>
                    </a:lnTo>
                    <a:lnTo>
                      <a:pt x="72" y="433"/>
                    </a:lnTo>
                    <a:lnTo>
                      <a:pt x="74" y="428"/>
                    </a:lnTo>
                    <a:lnTo>
                      <a:pt x="76" y="420"/>
                    </a:lnTo>
                    <a:lnTo>
                      <a:pt x="78" y="412"/>
                    </a:lnTo>
                    <a:lnTo>
                      <a:pt x="80" y="407"/>
                    </a:lnTo>
                    <a:lnTo>
                      <a:pt x="83" y="399"/>
                    </a:lnTo>
                    <a:lnTo>
                      <a:pt x="85" y="393"/>
                    </a:lnTo>
                    <a:lnTo>
                      <a:pt x="87" y="388"/>
                    </a:lnTo>
                    <a:lnTo>
                      <a:pt x="89" y="380"/>
                    </a:lnTo>
                    <a:lnTo>
                      <a:pt x="93" y="374"/>
                    </a:lnTo>
                    <a:lnTo>
                      <a:pt x="95" y="369"/>
                    </a:lnTo>
                    <a:lnTo>
                      <a:pt x="97" y="363"/>
                    </a:lnTo>
                    <a:lnTo>
                      <a:pt x="101" y="359"/>
                    </a:lnTo>
                    <a:lnTo>
                      <a:pt x="104" y="354"/>
                    </a:lnTo>
                    <a:lnTo>
                      <a:pt x="106" y="346"/>
                    </a:lnTo>
                    <a:lnTo>
                      <a:pt x="110" y="342"/>
                    </a:lnTo>
                    <a:lnTo>
                      <a:pt x="112" y="336"/>
                    </a:lnTo>
                    <a:lnTo>
                      <a:pt x="118" y="333"/>
                    </a:lnTo>
                    <a:lnTo>
                      <a:pt x="120" y="327"/>
                    </a:lnTo>
                    <a:lnTo>
                      <a:pt x="123" y="321"/>
                    </a:lnTo>
                    <a:lnTo>
                      <a:pt x="127" y="317"/>
                    </a:lnTo>
                    <a:lnTo>
                      <a:pt x="131" y="312"/>
                    </a:lnTo>
                    <a:lnTo>
                      <a:pt x="135" y="308"/>
                    </a:lnTo>
                    <a:lnTo>
                      <a:pt x="139" y="302"/>
                    </a:lnTo>
                    <a:lnTo>
                      <a:pt x="144" y="300"/>
                    </a:lnTo>
                    <a:lnTo>
                      <a:pt x="148" y="295"/>
                    </a:lnTo>
                    <a:lnTo>
                      <a:pt x="150" y="293"/>
                    </a:lnTo>
                    <a:lnTo>
                      <a:pt x="156" y="289"/>
                    </a:lnTo>
                    <a:lnTo>
                      <a:pt x="160" y="285"/>
                    </a:lnTo>
                    <a:lnTo>
                      <a:pt x="165" y="281"/>
                    </a:lnTo>
                    <a:lnTo>
                      <a:pt x="169" y="277"/>
                    </a:lnTo>
                    <a:lnTo>
                      <a:pt x="175" y="274"/>
                    </a:lnTo>
                    <a:lnTo>
                      <a:pt x="180" y="272"/>
                    </a:lnTo>
                    <a:lnTo>
                      <a:pt x="184" y="268"/>
                    </a:lnTo>
                    <a:lnTo>
                      <a:pt x="190" y="266"/>
                    </a:lnTo>
                    <a:lnTo>
                      <a:pt x="194" y="262"/>
                    </a:lnTo>
                    <a:lnTo>
                      <a:pt x="200" y="260"/>
                    </a:lnTo>
                    <a:lnTo>
                      <a:pt x="205" y="258"/>
                    </a:lnTo>
                    <a:lnTo>
                      <a:pt x="211" y="255"/>
                    </a:lnTo>
                    <a:lnTo>
                      <a:pt x="217" y="253"/>
                    </a:lnTo>
                    <a:lnTo>
                      <a:pt x="222" y="251"/>
                    </a:lnTo>
                    <a:lnTo>
                      <a:pt x="228" y="249"/>
                    </a:lnTo>
                    <a:lnTo>
                      <a:pt x="234" y="247"/>
                    </a:lnTo>
                    <a:lnTo>
                      <a:pt x="239" y="245"/>
                    </a:lnTo>
                    <a:lnTo>
                      <a:pt x="247" y="245"/>
                    </a:lnTo>
                    <a:lnTo>
                      <a:pt x="253" y="243"/>
                    </a:lnTo>
                    <a:lnTo>
                      <a:pt x="255" y="241"/>
                    </a:lnTo>
                    <a:lnTo>
                      <a:pt x="260" y="241"/>
                    </a:lnTo>
                    <a:lnTo>
                      <a:pt x="262" y="239"/>
                    </a:lnTo>
                    <a:lnTo>
                      <a:pt x="266" y="239"/>
                    </a:lnTo>
                    <a:lnTo>
                      <a:pt x="270" y="239"/>
                    </a:lnTo>
                    <a:lnTo>
                      <a:pt x="272" y="238"/>
                    </a:lnTo>
                    <a:lnTo>
                      <a:pt x="276" y="238"/>
                    </a:lnTo>
                    <a:lnTo>
                      <a:pt x="279" y="236"/>
                    </a:lnTo>
                    <a:lnTo>
                      <a:pt x="281" y="236"/>
                    </a:lnTo>
                    <a:lnTo>
                      <a:pt x="283" y="234"/>
                    </a:lnTo>
                    <a:lnTo>
                      <a:pt x="287" y="232"/>
                    </a:lnTo>
                    <a:lnTo>
                      <a:pt x="291" y="232"/>
                    </a:lnTo>
                    <a:lnTo>
                      <a:pt x="293" y="230"/>
                    </a:lnTo>
                    <a:lnTo>
                      <a:pt x="297" y="230"/>
                    </a:lnTo>
                    <a:lnTo>
                      <a:pt x="298" y="228"/>
                    </a:lnTo>
                    <a:lnTo>
                      <a:pt x="302" y="228"/>
                    </a:lnTo>
                    <a:lnTo>
                      <a:pt x="306" y="226"/>
                    </a:lnTo>
                    <a:lnTo>
                      <a:pt x="308" y="226"/>
                    </a:lnTo>
                    <a:lnTo>
                      <a:pt x="310" y="222"/>
                    </a:lnTo>
                    <a:lnTo>
                      <a:pt x="314" y="222"/>
                    </a:lnTo>
                    <a:lnTo>
                      <a:pt x="316" y="220"/>
                    </a:lnTo>
                    <a:lnTo>
                      <a:pt x="317" y="220"/>
                    </a:lnTo>
                    <a:lnTo>
                      <a:pt x="321" y="219"/>
                    </a:lnTo>
                    <a:lnTo>
                      <a:pt x="323" y="219"/>
                    </a:lnTo>
                    <a:lnTo>
                      <a:pt x="327" y="215"/>
                    </a:lnTo>
                    <a:lnTo>
                      <a:pt x="329" y="215"/>
                    </a:lnTo>
                    <a:lnTo>
                      <a:pt x="331" y="213"/>
                    </a:lnTo>
                    <a:lnTo>
                      <a:pt x="335" y="211"/>
                    </a:lnTo>
                    <a:lnTo>
                      <a:pt x="337" y="211"/>
                    </a:lnTo>
                    <a:lnTo>
                      <a:pt x="338" y="209"/>
                    </a:lnTo>
                    <a:lnTo>
                      <a:pt x="340" y="207"/>
                    </a:lnTo>
                    <a:lnTo>
                      <a:pt x="344" y="205"/>
                    </a:lnTo>
                    <a:lnTo>
                      <a:pt x="348" y="203"/>
                    </a:lnTo>
                    <a:lnTo>
                      <a:pt x="352" y="199"/>
                    </a:lnTo>
                    <a:lnTo>
                      <a:pt x="356" y="196"/>
                    </a:lnTo>
                    <a:lnTo>
                      <a:pt x="361" y="194"/>
                    </a:lnTo>
                    <a:lnTo>
                      <a:pt x="363" y="190"/>
                    </a:lnTo>
                    <a:lnTo>
                      <a:pt x="367" y="186"/>
                    </a:lnTo>
                    <a:lnTo>
                      <a:pt x="371" y="182"/>
                    </a:lnTo>
                    <a:lnTo>
                      <a:pt x="375" y="179"/>
                    </a:lnTo>
                    <a:lnTo>
                      <a:pt x="378" y="175"/>
                    </a:lnTo>
                    <a:lnTo>
                      <a:pt x="380" y="171"/>
                    </a:lnTo>
                    <a:lnTo>
                      <a:pt x="384" y="167"/>
                    </a:lnTo>
                    <a:lnTo>
                      <a:pt x="388" y="163"/>
                    </a:lnTo>
                    <a:lnTo>
                      <a:pt x="390" y="158"/>
                    </a:lnTo>
                    <a:lnTo>
                      <a:pt x="392" y="156"/>
                    </a:lnTo>
                    <a:lnTo>
                      <a:pt x="396" y="150"/>
                    </a:lnTo>
                    <a:lnTo>
                      <a:pt x="397" y="146"/>
                    </a:lnTo>
                    <a:lnTo>
                      <a:pt x="399" y="142"/>
                    </a:lnTo>
                    <a:lnTo>
                      <a:pt x="401" y="139"/>
                    </a:lnTo>
                    <a:lnTo>
                      <a:pt x="403" y="137"/>
                    </a:lnTo>
                    <a:lnTo>
                      <a:pt x="403" y="133"/>
                    </a:lnTo>
                    <a:lnTo>
                      <a:pt x="405" y="129"/>
                    </a:lnTo>
                    <a:lnTo>
                      <a:pt x="405" y="125"/>
                    </a:lnTo>
                    <a:lnTo>
                      <a:pt x="407" y="122"/>
                    </a:lnTo>
                    <a:lnTo>
                      <a:pt x="407" y="120"/>
                    </a:lnTo>
                    <a:lnTo>
                      <a:pt x="409" y="116"/>
                    </a:lnTo>
                    <a:lnTo>
                      <a:pt x="409" y="112"/>
                    </a:lnTo>
                    <a:lnTo>
                      <a:pt x="409" y="110"/>
                    </a:lnTo>
                    <a:lnTo>
                      <a:pt x="411" y="106"/>
                    </a:lnTo>
                    <a:lnTo>
                      <a:pt x="411" y="103"/>
                    </a:lnTo>
                    <a:lnTo>
                      <a:pt x="413" y="99"/>
                    </a:lnTo>
                    <a:lnTo>
                      <a:pt x="413" y="97"/>
                    </a:lnTo>
                    <a:lnTo>
                      <a:pt x="413" y="93"/>
                    </a:lnTo>
                    <a:lnTo>
                      <a:pt x="413" y="89"/>
                    </a:lnTo>
                    <a:lnTo>
                      <a:pt x="413" y="87"/>
                    </a:lnTo>
                    <a:lnTo>
                      <a:pt x="413" y="84"/>
                    </a:lnTo>
                    <a:lnTo>
                      <a:pt x="415" y="82"/>
                    </a:lnTo>
                    <a:lnTo>
                      <a:pt x="415" y="78"/>
                    </a:lnTo>
                    <a:lnTo>
                      <a:pt x="415" y="76"/>
                    </a:lnTo>
                    <a:lnTo>
                      <a:pt x="415" y="72"/>
                    </a:lnTo>
                    <a:lnTo>
                      <a:pt x="415" y="70"/>
                    </a:lnTo>
                    <a:lnTo>
                      <a:pt x="413" y="66"/>
                    </a:lnTo>
                    <a:lnTo>
                      <a:pt x="413" y="63"/>
                    </a:lnTo>
                    <a:lnTo>
                      <a:pt x="413" y="61"/>
                    </a:lnTo>
                    <a:lnTo>
                      <a:pt x="413" y="59"/>
                    </a:lnTo>
                    <a:lnTo>
                      <a:pt x="413" y="55"/>
                    </a:lnTo>
                    <a:lnTo>
                      <a:pt x="413" y="53"/>
                    </a:lnTo>
                    <a:lnTo>
                      <a:pt x="413" y="49"/>
                    </a:lnTo>
                    <a:lnTo>
                      <a:pt x="413" y="47"/>
                    </a:lnTo>
                    <a:lnTo>
                      <a:pt x="413" y="45"/>
                    </a:lnTo>
                    <a:lnTo>
                      <a:pt x="411" y="42"/>
                    </a:lnTo>
                    <a:lnTo>
                      <a:pt x="411" y="40"/>
                    </a:lnTo>
                    <a:lnTo>
                      <a:pt x="411" y="38"/>
                    </a:lnTo>
                    <a:lnTo>
                      <a:pt x="409" y="32"/>
                    </a:lnTo>
                    <a:lnTo>
                      <a:pt x="409" y="28"/>
                    </a:lnTo>
                    <a:lnTo>
                      <a:pt x="407" y="25"/>
                    </a:lnTo>
                    <a:lnTo>
                      <a:pt x="407" y="21"/>
                    </a:lnTo>
                    <a:lnTo>
                      <a:pt x="405" y="17"/>
                    </a:lnTo>
                    <a:lnTo>
                      <a:pt x="405" y="13"/>
                    </a:lnTo>
                    <a:lnTo>
                      <a:pt x="403" y="9"/>
                    </a:lnTo>
                    <a:lnTo>
                      <a:pt x="403" y="7"/>
                    </a:lnTo>
                    <a:lnTo>
                      <a:pt x="401" y="6"/>
                    </a:lnTo>
                    <a:lnTo>
                      <a:pt x="401" y="4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50" y="23"/>
                    </a:lnTo>
                    <a:lnTo>
                      <a:pt x="350" y="23"/>
                    </a:lnTo>
                    <a:lnTo>
                      <a:pt x="352" y="25"/>
                    </a:lnTo>
                    <a:lnTo>
                      <a:pt x="352" y="26"/>
                    </a:lnTo>
                    <a:lnTo>
                      <a:pt x="354" y="32"/>
                    </a:lnTo>
                    <a:lnTo>
                      <a:pt x="354" y="32"/>
                    </a:lnTo>
                    <a:lnTo>
                      <a:pt x="354" y="36"/>
                    </a:lnTo>
                    <a:lnTo>
                      <a:pt x="354" y="38"/>
                    </a:lnTo>
                    <a:lnTo>
                      <a:pt x="356" y="42"/>
                    </a:lnTo>
                    <a:lnTo>
                      <a:pt x="356" y="44"/>
                    </a:lnTo>
                    <a:lnTo>
                      <a:pt x="356" y="45"/>
                    </a:lnTo>
                    <a:lnTo>
                      <a:pt x="357" y="51"/>
                    </a:lnTo>
                    <a:lnTo>
                      <a:pt x="359" y="53"/>
                    </a:lnTo>
                    <a:lnTo>
                      <a:pt x="359" y="59"/>
                    </a:lnTo>
                    <a:lnTo>
                      <a:pt x="359" y="61"/>
                    </a:lnTo>
                    <a:lnTo>
                      <a:pt x="359" y="66"/>
                    </a:lnTo>
                    <a:lnTo>
                      <a:pt x="359" y="70"/>
                    </a:lnTo>
                    <a:lnTo>
                      <a:pt x="359" y="72"/>
                    </a:lnTo>
                    <a:lnTo>
                      <a:pt x="359" y="78"/>
                    </a:lnTo>
                    <a:lnTo>
                      <a:pt x="359" y="82"/>
                    </a:lnTo>
                    <a:lnTo>
                      <a:pt x="359" y="85"/>
                    </a:lnTo>
                    <a:lnTo>
                      <a:pt x="359" y="89"/>
                    </a:lnTo>
                    <a:lnTo>
                      <a:pt x="357" y="95"/>
                    </a:lnTo>
                    <a:lnTo>
                      <a:pt x="356" y="99"/>
                    </a:lnTo>
                    <a:lnTo>
                      <a:pt x="356" y="104"/>
                    </a:lnTo>
                    <a:lnTo>
                      <a:pt x="354" y="108"/>
                    </a:lnTo>
                    <a:lnTo>
                      <a:pt x="354" y="112"/>
                    </a:lnTo>
                    <a:lnTo>
                      <a:pt x="352" y="116"/>
                    </a:lnTo>
                    <a:lnTo>
                      <a:pt x="350" y="122"/>
                    </a:lnTo>
                    <a:lnTo>
                      <a:pt x="346" y="123"/>
                    </a:lnTo>
                    <a:lnTo>
                      <a:pt x="346" y="127"/>
                    </a:lnTo>
                    <a:lnTo>
                      <a:pt x="344" y="129"/>
                    </a:lnTo>
                    <a:lnTo>
                      <a:pt x="342" y="133"/>
                    </a:lnTo>
                    <a:lnTo>
                      <a:pt x="338" y="137"/>
                    </a:lnTo>
                    <a:lnTo>
                      <a:pt x="337" y="139"/>
                    </a:lnTo>
                    <a:lnTo>
                      <a:pt x="335" y="141"/>
                    </a:lnTo>
                    <a:lnTo>
                      <a:pt x="333" y="144"/>
                    </a:lnTo>
                    <a:lnTo>
                      <a:pt x="329" y="146"/>
                    </a:lnTo>
                    <a:lnTo>
                      <a:pt x="327" y="148"/>
                    </a:lnTo>
                    <a:lnTo>
                      <a:pt x="325" y="152"/>
                    </a:lnTo>
                    <a:lnTo>
                      <a:pt x="321" y="154"/>
                    </a:lnTo>
                    <a:lnTo>
                      <a:pt x="317" y="156"/>
                    </a:lnTo>
                    <a:lnTo>
                      <a:pt x="316" y="158"/>
                    </a:lnTo>
                    <a:lnTo>
                      <a:pt x="314" y="160"/>
                    </a:lnTo>
                    <a:lnTo>
                      <a:pt x="310" y="163"/>
                    </a:lnTo>
                    <a:lnTo>
                      <a:pt x="306" y="165"/>
                    </a:lnTo>
                    <a:lnTo>
                      <a:pt x="300" y="167"/>
                    </a:lnTo>
                    <a:lnTo>
                      <a:pt x="298" y="169"/>
                    </a:lnTo>
                    <a:lnTo>
                      <a:pt x="295" y="171"/>
                    </a:lnTo>
                    <a:lnTo>
                      <a:pt x="291" y="173"/>
                    </a:lnTo>
                    <a:lnTo>
                      <a:pt x="287" y="175"/>
                    </a:lnTo>
                    <a:lnTo>
                      <a:pt x="281" y="177"/>
                    </a:lnTo>
                    <a:lnTo>
                      <a:pt x="278" y="179"/>
                    </a:lnTo>
                    <a:lnTo>
                      <a:pt x="274" y="179"/>
                    </a:lnTo>
                    <a:lnTo>
                      <a:pt x="270" y="182"/>
                    </a:lnTo>
                    <a:lnTo>
                      <a:pt x="264" y="182"/>
                    </a:lnTo>
                    <a:lnTo>
                      <a:pt x="260" y="184"/>
                    </a:lnTo>
                    <a:lnTo>
                      <a:pt x="257" y="184"/>
                    </a:lnTo>
                    <a:lnTo>
                      <a:pt x="255" y="186"/>
                    </a:lnTo>
                    <a:lnTo>
                      <a:pt x="253" y="186"/>
                    </a:lnTo>
                    <a:lnTo>
                      <a:pt x="249" y="186"/>
                    </a:lnTo>
                    <a:lnTo>
                      <a:pt x="247" y="188"/>
                    </a:lnTo>
                    <a:lnTo>
                      <a:pt x="245" y="190"/>
                    </a:lnTo>
                    <a:lnTo>
                      <a:pt x="243" y="190"/>
                    </a:lnTo>
                    <a:lnTo>
                      <a:pt x="239" y="190"/>
                    </a:lnTo>
                    <a:lnTo>
                      <a:pt x="234" y="192"/>
                    </a:lnTo>
                    <a:lnTo>
                      <a:pt x="226" y="194"/>
                    </a:lnTo>
                    <a:lnTo>
                      <a:pt x="219" y="196"/>
                    </a:lnTo>
                    <a:lnTo>
                      <a:pt x="211" y="198"/>
                    </a:lnTo>
                    <a:lnTo>
                      <a:pt x="203" y="199"/>
                    </a:lnTo>
                    <a:lnTo>
                      <a:pt x="196" y="203"/>
                    </a:lnTo>
                    <a:lnTo>
                      <a:pt x="190" y="205"/>
                    </a:lnTo>
                    <a:lnTo>
                      <a:pt x="184" y="209"/>
                    </a:lnTo>
                    <a:lnTo>
                      <a:pt x="177" y="211"/>
                    </a:lnTo>
                    <a:lnTo>
                      <a:pt x="171" y="213"/>
                    </a:lnTo>
                    <a:lnTo>
                      <a:pt x="165" y="217"/>
                    </a:lnTo>
                    <a:lnTo>
                      <a:pt x="158" y="220"/>
                    </a:lnTo>
                    <a:lnTo>
                      <a:pt x="154" y="222"/>
                    </a:lnTo>
                    <a:lnTo>
                      <a:pt x="146" y="228"/>
                    </a:lnTo>
                    <a:lnTo>
                      <a:pt x="141" y="230"/>
                    </a:lnTo>
                    <a:lnTo>
                      <a:pt x="137" y="236"/>
                    </a:lnTo>
                    <a:lnTo>
                      <a:pt x="129" y="239"/>
                    </a:lnTo>
                    <a:lnTo>
                      <a:pt x="123" y="243"/>
                    </a:lnTo>
                    <a:lnTo>
                      <a:pt x="120" y="247"/>
                    </a:lnTo>
                    <a:lnTo>
                      <a:pt x="114" y="253"/>
                    </a:lnTo>
                    <a:lnTo>
                      <a:pt x="108" y="257"/>
                    </a:lnTo>
                    <a:lnTo>
                      <a:pt x="102" y="262"/>
                    </a:lnTo>
                    <a:lnTo>
                      <a:pt x="99" y="266"/>
                    </a:lnTo>
                    <a:lnTo>
                      <a:pt x="95" y="272"/>
                    </a:lnTo>
                    <a:lnTo>
                      <a:pt x="89" y="277"/>
                    </a:lnTo>
                    <a:lnTo>
                      <a:pt x="85" y="283"/>
                    </a:lnTo>
                    <a:lnTo>
                      <a:pt x="80" y="289"/>
                    </a:lnTo>
                    <a:lnTo>
                      <a:pt x="76" y="295"/>
                    </a:lnTo>
                    <a:lnTo>
                      <a:pt x="72" y="300"/>
                    </a:lnTo>
                    <a:lnTo>
                      <a:pt x="68" y="306"/>
                    </a:lnTo>
                    <a:lnTo>
                      <a:pt x="64" y="312"/>
                    </a:lnTo>
                    <a:lnTo>
                      <a:pt x="61" y="319"/>
                    </a:lnTo>
                    <a:lnTo>
                      <a:pt x="57" y="325"/>
                    </a:lnTo>
                    <a:lnTo>
                      <a:pt x="53" y="331"/>
                    </a:lnTo>
                    <a:lnTo>
                      <a:pt x="49" y="338"/>
                    </a:lnTo>
                    <a:lnTo>
                      <a:pt x="47" y="344"/>
                    </a:lnTo>
                    <a:lnTo>
                      <a:pt x="43" y="352"/>
                    </a:lnTo>
                    <a:lnTo>
                      <a:pt x="40" y="359"/>
                    </a:lnTo>
                    <a:lnTo>
                      <a:pt x="38" y="365"/>
                    </a:lnTo>
                    <a:lnTo>
                      <a:pt x="34" y="374"/>
                    </a:lnTo>
                    <a:lnTo>
                      <a:pt x="32" y="382"/>
                    </a:lnTo>
                    <a:lnTo>
                      <a:pt x="28" y="390"/>
                    </a:lnTo>
                    <a:lnTo>
                      <a:pt x="26" y="397"/>
                    </a:lnTo>
                    <a:lnTo>
                      <a:pt x="24" y="405"/>
                    </a:lnTo>
                    <a:lnTo>
                      <a:pt x="21" y="412"/>
                    </a:lnTo>
                    <a:lnTo>
                      <a:pt x="19" y="422"/>
                    </a:lnTo>
                    <a:lnTo>
                      <a:pt x="17" y="430"/>
                    </a:lnTo>
                    <a:lnTo>
                      <a:pt x="15" y="439"/>
                    </a:lnTo>
                    <a:lnTo>
                      <a:pt x="13" y="447"/>
                    </a:lnTo>
                    <a:lnTo>
                      <a:pt x="13" y="456"/>
                    </a:lnTo>
                    <a:lnTo>
                      <a:pt x="11" y="464"/>
                    </a:lnTo>
                    <a:lnTo>
                      <a:pt x="9" y="475"/>
                    </a:lnTo>
                    <a:lnTo>
                      <a:pt x="7" y="483"/>
                    </a:lnTo>
                    <a:lnTo>
                      <a:pt x="5" y="492"/>
                    </a:lnTo>
                    <a:lnTo>
                      <a:pt x="5" y="502"/>
                    </a:lnTo>
                    <a:lnTo>
                      <a:pt x="5" y="513"/>
                    </a:lnTo>
                    <a:lnTo>
                      <a:pt x="4" y="523"/>
                    </a:lnTo>
                    <a:lnTo>
                      <a:pt x="4" y="532"/>
                    </a:lnTo>
                    <a:lnTo>
                      <a:pt x="2" y="542"/>
                    </a:lnTo>
                    <a:lnTo>
                      <a:pt x="2" y="553"/>
                    </a:lnTo>
                    <a:lnTo>
                      <a:pt x="0" y="563"/>
                    </a:lnTo>
                    <a:lnTo>
                      <a:pt x="0" y="574"/>
                    </a:lnTo>
                    <a:lnTo>
                      <a:pt x="0" y="584"/>
                    </a:lnTo>
                    <a:lnTo>
                      <a:pt x="0" y="595"/>
                    </a:lnTo>
                    <a:lnTo>
                      <a:pt x="0" y="612"/>
                    </a:lnTo>
                    <a:lnTo>
                      <a:pt x="2" y="629"/>
                    </a:lnTo>
                    <a:lnTo>
                      <a:pt x="4" y="646"/>
                    </a:lnTo>
                    <a:lnTo>
                      <a:pt x="4" y="663"/>
                    </a:lnTo>
                    <a:lnTo>
                      <a:pt x="4" y="681"/>
                    </a:lnTo>
                    <a:lnTo>
                      <a:pt x="5" y="698"/>
                    </a:lnTo>
                    <a:lnTo>
                      <a:pt x="5" y="713"/>
                    </a:lnTo>
                    <a:lnTo>
                      <a:pt x="5" y="730"/>
                    </a:lnTo>
                    <a:lnTo>
                      <a:pt x="5" y="747"/>
                    </a:lnTo>
                    <a:lnTo>
                      <a:pt x="7" y="764"/>
                    </a:lnTo>
                    <a:lnTo>
                      <a:pt x="7" y="781"/>
                    </a:lnTo>
                    <a:lnTo>
                      <a:pt x="7" y="798"/>
                    </a:lnTo>
                    <a:lnTo>
                      <a:pt x="9" y="814"/>
                    </a:lnTo>
                    <a:lnTo>
                      <a:pt x="9" y="831"/>
                    </a:lnTo>
                    <a:lnTo>
                      <a:pt x="11" y="848"/>
                    </a:lnTo>
                    <a:lnTo>
                      <a:pt x="11" y="865"/>
                    </a:lnTo>
                    <a:lnTo>
                      <a:pt x="13" y="882"/>
                    </a:lnTo>
                    <a:lnTo>
                      <a:pt x="13" y="899"/>
                    </a:lnTo>
                    <a:lnTo>
                      <a:pt x="13" y="914"/>
                    </a:lnTo>
                    <a:lnTo>
                      <a:pt x="15" y="932"/>
                    </a:lnTo>
                    <a:lnTo>
                      <a:pt x="15" y="949"/>
                    </a:lnTo>
                    <a:lnTo>
                      <a:pt x="15" y="966"/>
                    </a:lnTo>
                    <a:lnTo>
                      <a:pt x="17" y="983"/>
                    </a:lnTo>
                    <a:lnTo>
                      <a:pt x="17" y="1000"/>
                    </a:lnTo>
                    <a:lnTo>
                      <a:pt x="17" y="1015"/>
                    </a:lnTo>
                    <a:lnTo>
                      <a:pt x="19" y="1032"/>
                    </a:lnTo>
                    <a:lnTo>
                      <a:pt x="19" y="1049"/>
                    </a:lnTo>
                    <a:lnTo>
                      <a:pt x="21" y="1067"/>
                    </a:lnTo>
                    <a:lnTo>
                      <a:pt x="21" y="1084"/>
                    </a:lnTo>
                    <a:lnTo>
                      <a:pt x="23" y="1101"/>
                    </a:lnTo>
                    <a:lnTo>
                      <a:pt x="23" y="1118"/>
                    </a:lnTo>
                    <a:lnTo>
                      <a:pt x="23" y="1135"/>
                    </a:lnTo>
                    <a:lnTo>
                      <a:pt x="24" y="1152"/>
                    </a:lnTo>
                    <a:lnTo>
                      <a:pt x="24" y="1167"/>
                    </a:lnTo>
                    <a:lnTo>
                      <a:pt x="24" y="1184"/>
                    </a:lnTo>
                    <a:lnTo>
                      <a:pt x="26" y="1202"/>
                    </a:lnTo>
                    <a:lnTo>
                      <a:pt x="26" y="1219"/>
                    </a:lnTo>
                    <a:lnTo>
                      <a:pt x="28" y="1236"/>
                    </a:lnTo>
                    <a:lnTo>
                      <a:pt x="28" y="1253"/>
                    </a:lnTo>
                    <a:lnTo>
                      <a:pt x="30" y="1270"/>
                    </a:lnTo>
                    <a:lnTo>
                      <a:pt x="30" y="1287"/>
                    </a:lnTo>
                    <a:lnTo>
                      <a:pt x="30" y="1304"/>
                    </a:lnTo>
                    <a:lnTo>
                      <a:pt x="32" y="1321"/>
                    </a:lnTo>
                    <a:lnTo>
                      <a:pt x="32" y="1337"/>
                    </a:lnTo>
                    <a:lnTo>
                      <a:pt x="32" y="1354"/>
                    </a:lnTo>
                    <a:lnTo>
                      <a:pt x="34" y="1371"/>
                    </a:lnTo>
                    <a:lnTo>
                      <a:pt x="34" y="1388"/>
                    </a:lnTo>
                    <a:lnTo>
                      <a:pt x="36" y="1405"/>
                    </a:lnTo>
                    <a:lnTo>
                      <a:pt x="36" y="1422"/>
                    </a:lnTo>
                    <a:lnTo>
                      <a:pt x="38" y="1439"/>
                    </a:lnTo>
                    <a:lnTo>
                      <a:pt x="38" y="1456"/>
                    </a:lnTo>
                    <a:lnTo>
                      <a:pt x="38" y="1472"/>
                    </a:lnTo>
                    <a:lnTo>
                      <a:pt x="40" y="1489"/>
                    </a:lnTo>
                    <a:lnTo>
                      <a:pt x="40" y="1506"/>
                    </a:lnTo>
                    <a:lnTo>
                      <a:pt x="40" y="1523"/>
                    </a:lnTo>
                    <a:lnTo>
                      <a:pt x="42" y="1540"/>
                    </a:lnTo>
                    <a:lnTo>
                      <a:pt x="42" y="1555"/>
                    </a:lnTo>
                    <a:lnTo>
                      <a:pt x="42" y="1572"/>
                    </a:lnTo>
                    <a:lnTo>
                      <a:pt x="43" y="1589"/>
                    </a:lnTo>
                    <a:lnTo>
                      <a:pt x="43" y="1607"/>
                    </a:lnTo>
                    <a:lnTo>
                      <a:pt x="43" y="1624"/>
                    </a:lnTo>
                    <a:lnTo>
                      <a:pt x="45" y="1641"/>
                    </a:lnTo>
                    <a:lnTo>
                      <a:pt x="47" y="1656"/>
                    </a:lnTo>
                    <a:lnTo>
                      <a:pt x="47" y="1675"/>
                    </a:lnTo>
                    <a:lnTo>
                      <a:pt x="62" y="1671"/>
                    </a:lnTo>
                    <a:lnTo>
                      <a:pt x="80" y="1669"/>
                    </a:lnTo>
                    <a:lnTo>
                      <a:pt x="95" y="1667"/>
                    </a:lnTo>
                    <a:lnTo>
                      <a:pt x="112" y="1665"/>
                    </a:lnTo>
                    <a:lnTo>
                      <a:pt x="127" y="1664"/>
                    </a:lnTo>
                    <a:lnTo>
                      <a:pt x="144" y="1662"/>
                    </a:lnTo>
                    <a:lnTo>
                      <a:pt x="160" y="1660"/>
                    </a:lnTo>
                    <a:lnTo>
                      <a:pt x="177" y="1656"/>
                    </a:lnTo>
                    <a:lnTo>
                      <a:pt x="192" y="1654"/>
                    </a:lnTo>
                    <a:lnTo>
                      <a:pt x="209" y="1652"/>
                    </a:lnTo>
                    <a:lnTo>
                      <a:pt x="224" y="1650"/>
                    </a:lnTo>
                    <a:lnTo>
                      <a:pt x="241" y="1646"/>
                    </a:lnTo>
                    <a:lnTo>
                      <a:pt x="257" y="1645"/>
                    </a:lnTo>
                    <a:lnTo>
                      <a:pt x="274" y="1643"/>
                    </a:lnTo>
                    <a:lnTo>
                      <a:pt x="289" y="1641"/>
                    </a:lnTo>
                    <a:lnTo>
                      <a:pt x="306" y="1639"/>
                    </a:lnTo>
                    <a:lnTo>
                      <a:pt x="323" y="1635"/>
                    </a:lnTo>
                    <a:lnTo>
                      <a:pt x="338" y="1633"/>
                    </a:lnTo>
                    <a:lnTo>
                      <a:pt x="354" y="1631"/>
                    </a:lnTo>
                    <a:lnTo>
                      <a:pt x="371" y="1629"/>
                    </a:lnTo>
                    <a:lnTo>
                      <a:pt x="388" y="1627"/>
                    </a:lnTo>
                    <a:lnTo>
                      <a:pt x="403" y="1626"/>
                    </a:lnTo>
                    <a:lnTo>
                      <a:pt x="418" y="1624"/>
                    </a:lnTo>
                    <a:lnTo>
                      <a:pt x="435" y="1620"/>
                    </a:lnTo>
                    <a:lnTo>
                      <a:pt x="451" y="1618"/>
                    </a:lnTo>
                    <a:lnTo>
                      <a:pt x="468" y="1616"/>
                    </a:lnTo>
                    <a:lnTo>
                      <a:pt x="485" y="1612"/>
                    </a:lnTo>
                    <a:lnTo>
                      <a:pt x="502" y="1610"/>
                    </a:lnTo>
                    <a:lnTo>
                      <a:pt x="517" y="1608"/>
                    </a:lnTo>
                    <a:lnTo>
                      <a:pt x="533" y="1607"/>
                    </a:lnTo>
                    <a:lnTo>
                      <a:pt x="550" y="1605"/>
                    </a:lnTo>
                    <a:lnTo>
                      <a:pt x="567" y="1603"/>
                    </a:lnTo>
                    <a:lnTo>
                      <a:pt x="582" y="1599"/>
                    </a:lnTo>
                    <a:lnTo>
                      <a:pt x="599" y="1597"/>
                    </a:lnTo>
                    <a:lnTo>
                      <a:pt x="614" y="1595"/>
                    </a:lnTo>
                    <a:lnTo>
                      <a:pt x="631" y="1593"/>
                    </a:lnTo>
                    <a:lnTo>
                      <a:pt x="647" y="1589"/>
                    </a:lnTo>
                    <a:lnTo>
                      <a:pt x="664" y="1588"/>
                    </a:lnTo>
                    <a:lnTo>
                      <a:pt x="679" y="1586"/>
                    </a:lnTo>
                    <a:lnTo>
                      <a:pt x="696" y="1584"/>
                    </a:lnTo>
                    <a:lnTo>
                      <a:pt x="711" y="1582"/>
                    </a:lnTo>
                    <a:lnTo>
                      <a:pt x="729" y="1580"/>
                    </a:lnTo>
                    <a:lnTo>
                      <a:pt x="744" y="1576"/>
                    </a:lnTo>
                    <a:lnTo>
                      <a:pt x="761" y="1574"/>
                    </a:lnTo>
                    <a:lnTo>
                      <a:pt x="778" y="1572"/>
                    </a:lnTo>
                    <a:lnTo>
                      <a:pt x="793" y="1570"/>
                    </a:lnTo>
                    <a:lnTo>
                      <a:pt x="808" y="1567"/>
                    </a:lnTo>
                    <a:lnTo>
                      <a:pt x="826" y="1565"/>
                    </a:lnTo>
                    <a:lnTo>
                      <a:pt x="843" y="1563"/>
                    </a:lnTo>
                    <a:lnTo>
                      <a:pt x="858" y="1561"/>
                    </a:lnTo>
                    <a:lnTo>
                      <a:pt x="875" y="1559"/>
                    </a:lnTo>
                    <a:lnTo>
                      <a:pt x="890" y="1555"/>
                    </a:lnTo>
                    <a:lnTo>
                      <a:pt x="907" y="1553"/>
                    </a:lnTo>
                    <a:lnTo>
                      <a:pt x="923" y="1551"/>
                    </a:lnTo>
                    <a:lnTo>
                      <a:pt x="940" y="1550"/>
                    </a:lnTo>
                    <a:lnTo>
                      <a:pt x="957" y="1548"/>
                    </a:lnTo>
                    <a:lnTo>
                      <a:pt x="972" y="1546"/>
                    </a:lnTo>
                    <a:lnTo>
                      <a:pt x="987" y="1542"/>
                    </a:lnTo>
                    <a:lnTo>
                      <a:pt x="1004" y="1540"/>
                    </a:lnTo>
                    <a:lnTo>
                      <a:pt x="1020" y="1538"/>
                    </a:lnTo>
                    <a:lnTo>
                      <a:pt x="1037" y="1536"/>
                    </a:lnTo>
                    <a:lnTo>
                      <a:pt x="1054" y="1532"/>
                    </a:lnTo>
                    <a:lnTo>
                      <a:pt x="1069" y="1530"/>
                    </a:lnTo>
                    <a:lnTo>
                      <a:pt x="1086" y="1529"/>
                    </a:lnTo>
                    <a:lnTo>
                      <a:pt x="1077" y="1475"/>
                    </a:lnTo>
                    <a:lnTo>
                      <a:pt x="1077" y="14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943" y="1907"/>
                <a:ext cx="226" cy="746"/>
              </a:xfrm>
              <a:custGeom>
                <a:avLst/>
                <a:gdLst>
                  <a:gd name="T0" fmla="*/ 3 w 452"/>
                  <a:gd name="T1" fmla="*/ 15 h 1493"/>
                  <a:gd name="T2" fmla="*/ 0 w 452"/>
                  <a:gd name="T3" fmla="*/ 38 h 1493"/>
                  <a:gd name="T4" fmla="*/ 0 w 452"/>
                  <a:gd name="T5" fmla="*/ 63 h 1493"/>
                  <a:gd name="T6" fmla="*/ 0 w 452"/>
                  <a:gd name="T7" fmla="*/ 90 h 1493"/>
                  <a:gd name="T8" fmla="*/ 5 w 452"/>
                  <a:gd name="T9" fmla="*/ 116 h 1493"/>
                  <a:gd name="T10" fmla="*/ 11 w 452"/>
                  <a:gd name="T11" fmla="*/ 143 h 1493"/>
                  <a:gd name="T12" fmla="*/ 22 w 452"/>
                  <a:gd name="T13" fmla="*/ 168 h 1493"/>
                  <a:gd name="T14" fmla="*/ 36 w 452"/>
                  <a:gd name="T15" fmla="*/ 190 h 1493"/>
                  <a:gd name="T16" fmla="*/ 55 w 452"/>
                  <a:gd name="T17" fmla="*/ 211 h 1493"/>
                  <a:gd name="T18" fmla="*/ 78 w 452"/>
                  <a:gd name="T19" fmla="*/ 227 h 1493"/>
                  <a:gd name="T20" fmla="*/ 108 w 452"/>
                  <a:gd name="T21" fmla="*/ 240 h 1493"/>
                  <a:gd name="T22" fmla="*/ 146 w 452"/>
                  <a:gd name="T23" fmla="*/ 255 h 1493"/>
                  <a:gd name="T24" fmla="*/ 178 w 452"/>
                  <a:gd name="T25" fmla="*/ 274 h 1493"/>
                  <a:gd name="T26" fmla="*/ 209 w 452"/>
                  <a:gd name="T27" fmla="*/ 297 h 1493"/>
                  <a:gd name="T28" fmla="*/ 237 w 452"/>
                  <a:gd name="T29" fmla="*/ 324 h 1493"/>
                  <a:gd name="T30" fmla="*/ 262 w 452"/>
                  <a:gd name="T31" fmla="*/ 354 h 1493"/>
                  <a:gd name="T32" fmla="*/ 281 w 452"/>
                  <a:gd name="T33" fmla="*/ 386 h 1493"/>
                  <a:gd name="T34" fmla="*/ 298 w 452"/>
                  <a:gd name="T35" fmla="*/ 422 h 1493"/>
                  <a:gd name="T36" fmla="*/ 314 w 452"/>
                  <a:gd name="T37" fmla="*/ 464 h 1493"/>
                  <a:gd name="T38" fmla="*/ 325 w 452"/>
                  <a:gd name="T39" fmla="*/ 508 h 1493"/>
                  <a:gd name="T40" fmla="*/ 331 w 452"/>
                  <a:gd name="T41" fmla="*/ 555 h 1493"/>
                  <a:gd name="T42" fmla="*/ 336 w 452"/>
                  <a:gd name="T43" fmla="*/ 614 h 1493"/>
                  <a:gd name="T44" fmla="*/ 344 w 452"/>
                  <a:gd name="T45" fmla="*/ 700 h 1493"/>
                  <a:gd name="T46" fmla="*/ 352 w 452"/>
                  <a:gd name="T47" fmla="*/ 799 h 1493"/>
                  <a:gd name="T48" fmla="*/ 357 w 452"/>
                  <a:gd name="T49" fmla="*/ 911 h 1493"/>
                  <a:gd name="T50" fmla="*/ 367 w 452"/>
                  <a:gd name="T51" fmla="*/ 1025 h 1493"/>
                  <a:gd name="T52" fmla="*/ 374 w 452"/>
                  <a:gd name="T53" fmla="*/ 1137 h 1493"/>
                  <a:gd name="T54" fmla="*/ 382 w 452"/>
                  <a:gd name="T55" fmla="*/ 1244 h 1493"/>
                  <a:gd name="T56" fmla="*/ 388 w 452"/>
                  <a:gd name="T57" fmla="*/ 1339 h 1493"/>
                  <a:gd name="T58" fmla="*/ 392 w 452"/>
                  <a:gd name="T59" fmla="*/ 1413 h 1493"/>
                  <a:gd name="T60" fmla="*/ 397 w 452"/>
                  <a:gd name="T61" fmla="*/ 1466 h 1493"/>
                  <a:gd name="T62" fmla="*/ 399 w 452"/>
                  <a:gd name="T63" fmla="*/ 1491 h 1493"/>
                  <a:gd name="T64" fmla="*/ 452 w 452"/>
                  <a:gd name="T65" fmla="*/ 1480 h 1493"/>
                  <a:gd name="T66" fmla="*/ 451 w 452"/>
                  <a:gd name="T67" fmla="*/ 1440 h 1493"/>
                  <a:gd name="T68" fmla="*/ 445 w 452"/>
                  <a:gd name="T69" fmla="*/ 1375 h 1493"/>
                  <a:gd name="T70" fmla="*/ 439 w 452"/>
                  <a:gd name="T71" fmla="*/ 1289 h 1493"/>
                  <a:gd name="T72" fmla="*/ 433 w 452"/>
                  <a:gd name="T73" fmla="*/ 1189 h 1493"/>
                  <a:gd name="T74" fmla="*/ 426 w 452"/>
                  <a:gd name="T75" fmla="*/ 1078 h 1493"/>
                  <a:gd name="T76" fmla="*/ 416 w 452"/>
                  <a:gd name="T77" fmla="*/ 964 h 1493"/>
                  <a:gd name="T78" fmla="*/ 409 w 452"/>
                  <a:gd name="T79" fmla="*/ 850 h 1493"/>
                  <a:gd name="T80" fmla="*/ 401 w 452"/>
                  <a:gd name="T81" fmla="*/ 744 h 1493"/>
                  <a:gd name="T82" fmla="*/ 395 w 452"/>
                  <a:gd name="T83" fmla="*/ 651 h 1493"/>
                  <a:gd name="T84" fmla="*/ 390 w 452"/>
                  <a:gd name="T85" fmla="*/ 576 h 1493"/>
                  <a:gd name="T86" fmla="*/ 380 w 452"/>
                  <a:gd name="T87" fmla="*/ 508 h 1493"/>
                  <a:gd name="T88" fmla="*/ 365 w 452"/>
                  <a:gd name="T89" fmla="*/ 447 h 1493"/>
                  <a:gd name="T90" fmla="*/ 346 w 452"/>
                  <a:gd name="T91" fmla="*/ 396 h 1493"/>
                  <a:gd name="T92" fmla="*/ 325 w 452"/>
                  <a:gd name="T93" fmla="*/ 350 h 1493"/>
                  <a:gd name="T94" fmla="*/ 298 w 452"/>
                  <a:gd name="T95" fmla="*/ 310 h 1493"/>
                  <a:gd name="T96" fmla="*/ 268 w 452"/>
                  <a:gd name="T97" fmla="*/ 278 h 1493"/>
                  <a:gd name="T98" fmla="*/ 237 w 452"/>
                  <a:gd name="T99" fmla="*/ 249 h 1493"/>
                  <a:gd name="T100" fmla="*/ 205 w 452"/>
                  <a:gd name="T101" fmla="*/ 227 h 1493"/>
                  <a:gd name="T102" fmla="*/ 173 w 452"/>
                  <a:gd name="T103" fmla="*/ 208 h 1493"/>
                  <a:gd name="T104" fmla="*/ 140 w 452"/>
                  <a:gd name="T105" fmla="*/ 192 h 1493"/>
                  <a:gd name="T106" fmla="*/ 112 w 452"/>
                  <a:gd name="T107" fmla="*/ 183 h 1493"/>
                  <a:gd name="T108" fmla="*/ 91 w 452"/>
                  <a:gd name="T109" fmla="*/ 169 h 1493"/>
                  <a:gd name="T110" fmla="*/ 76 w 452"/>
                  <a:gd name="T111" fmla="*/ 152 h 1493"/>
                  <a:gd name="T112" fmla="*/ 66 w 452"/>
                  <a:gd name="T113" fmla="*/ 133 h 1493"/>
                  <a:gd name="T114" fmla="*/ 59 w 452"/>
                  <a:gd name="T115" fmla="*/ 111 h 1493"/>
                  <a:gd name="T116" fmla="*/ 55 w 452"/>
                  <a:gd name="T117" fmla="*/ 88 h 1493"/>
                  <a:gd name="T118" fmla="*/ 55 w 452"/>
                  <a:gd name="T119" fmla="*/ 67 h 1493"/>
                  <a:gd name="T120" fmla="*/ 55 w 452"/>
                  <a:gd name="T121" fmla="*/ 46 h 1493"/>
                  <a:gd name="T122" fmla="*/ 57 w 452"/>
                  <a:gd name="T123" fmla="*/ 31 h 1493"/>
                  <a:gd name="T124" fmla="*/ 60 w 452"/>
                  <a:gd name="T125" fmla="*/ 14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2" h="1493">
                    <a:moveTo>
                      <a:pt x="7" y="0"/>
                    </a:moveTo>
                    <a:lnTo>
                      <a:pt x="7" y="2"/>
                    </a:lnTo>
                    <a:lnTo>
                      <a:pt x="5" y="6"/>
                    </a:lnTo>
                    <a:lnTo>
                      <a:pt x="5" y="10"/>
                    </a:lnTo>
                    <a:lnTo>
                      <a:pt x="5" y="14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7"/>
                    </a:lnTo>
                    <a:lnTo>
                      <a:pt x="1" y="31"/>
                    </a:lnTo>
                    <a:lnTo>
                      <a:pt x="1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0" y="59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0" y="90"/>
                    </a:lnTo>
                    <a:lnTo>
                      <a:pt x="1" y="95"/>
                    </a:lnTo>
                    <a:lnTo>
                      <a:pt x="1" y="99"/>
                    </a:lnTo>
                    <a:lnTo>
                      <a:pt x="3" y="103"/>
                    </a:lnTo>
                    <a:lnTo>
                      <a:pt x="3" y="109"/>
                    </a:lnTo>
                    <a:lnTo>
                      <a:pt x="5" y="112"/>
                    </a:lnTo>
                    <a:lnTo>
                      <a:pt x="5" y="116"/>
                    </a:lnTo>
                    <a:lnTo>
                      <a:pt x="5" y="120"/>
                    </a:lnTo>
                    <a:lnTo>
                      <a:pt x="7" y="126"/>
                    </a:lnTo>
                    <a:lnTo>
                      <a:pt x="7" y="130"/>
                    </a:lnTo>
                    <a:lnTo>
                      <a:pt x="9" y="133"/>
                    </a:lnTo>
                    <a:lnTo>
                      <a:pt x="9" y="139"/>
                    </a:lnTo>
                    <a:lnTo>
                      <a:pt x="11" y="143"/>
                    </a:lnTo>
                    <a:lnTo>
                      <a:pt x="13" y="147"/>
                    </a:lnTo>
                    <a:lnTo>
                      <a:pt x="15" y="150"/>
                    </a:lnTo>
                    <a:lnTo>
                      <a:pt x="17" y="154"/>
                    </a:lnTo>
                    <a:lnTo>
                      <a:pt x="17" y="160"/>
                    </a:lnTo>
                    <a:lnTo>
                      <a:pt x="19" y="164"/>
                    </a:lnTo>
                    <a:lnTo>
                      <a:pt x="22" y="168"/>
                    </a:lnTo>
                    <a:lnTo>
                      <a:pt x="24" y="171"/>
                    </a:lnTo>
                    <a:lnTo>
                      <a:pt x="26" y="175"/>
                    </a:lnTo>
                    <a:lnTo>
                      <a:pt x="28" y="179"/>
                    </a:lnTo>
                    <a:lnTo>
                      <a:pt x="30" y="183"/>
                    </a:lnTo>
                    <a:lnTo>
                      <a:pt x="34" y="187"/>
                    </a:lnTo>
                    <a:lnTo>
                      <a:pt x="36" y="190"/>
                    </a:lnTo>
                    <a:lnTo>
                      <a:pt x="40" y="194"/>
                    </a:lnTo>
                    <a:lnTo>
                      <a:pt x="41" y="198"/>
                    </a:lnTo>
                    <a:lnTo>
                      <a:pt x="43" y="200"/>
                    </a:lnTo>
                    <a:lnTo>
                      <a:pt x="47" y="206"/>
                    </a:lnTo>
                    <a:lnTo>
                      <a:pt x="51" y="208"/>
                    </a:lnTo>
                    <a:lnTo>
                      <a:pt x="55" y="211"/>
                    </a:lnTo>
                    <a:lnTo>
                      <a:pt x="59" y="213"/>
                    </a:lnTo>
                    <a:lnTo>
                      <a:pt x="62" y="217"/>
                    </a:lnTo>
                    <a:lnTo>
                      <a:pt x="66" y="219"/>
                    </a:lnTo>
                    <a:lnTo>
                      <a:pt x="70" y="223"/>
                    </a:lnTo>
                    <a:lnTo>
                      <a:pt x="74" y="225"/>
                    </a:lnTo>
                    <a:lnTo>
                      <a:pt x="78" y="227"/>
                    </a:lnTo>
                    <a:lnTo>
                      <a:pt x="81" y="228"/>
                    </a:lnTo>
                    <a:lnTo>
                      <a:pt x="87" y="232"/>
                    </a:lnTo>
                    <a:lnTo>
                      <a:pt x="93" y="234"/>
                    </a:lnTo>
                    <a:lnTo>
                      <a:pt x="97" y="236"/>
                    </a:lnTo>
                    <a:lnTo>
                      <a:pt x="102" y="238"/>
                    </a:lnTo>
                    <a:lnTo>
                      <a:pt x="108" y="240"/>
                    </a:lnTo>
                    <a:lnTo>
                      <a:pt x="116" y="242"/>
                    </a:lnTo>
                    <a:lnTo>
                      <a:pt x="121" y="246"/>
                    </a:lnTo>
                    <a:lnTo>
                      <a:pt x="129" y="247"/>
                    </a:lnTo>
                    <a:lnTo>
                      <a:pt x="133" y="251"/>
                    </a:lnTo>
                    <a:lnTo>
                      <a:pt x="140" y="253"/>
                    </a:lnTo>
                    <a:lnTo>
                      <a:pt x="146" y="255"/>
                    </a:lnTo>
                    <a:lnTo>
                      <a:pt x="152" y="259"/>
                    </a:lnTo>
                    <a:lnTo>
                      <a:pt x="158" y="261"/>
                    </a:lnTo>
                    <a:lnTo>
                      <a:pt x="161" y="265"/>
                    </a:lnTo>
                    <a:lnTo>
                      <a:pt x="169" y="268"/>
                    </a:lnTo>
                    <a:lnTo>
                      <a:pt x="175" y="270"/>
                    </a:lnTo>
                    <a:lnTo>
                      <a:pt x="178" y="274"/>
                    </a:lnTo>
                    <a:lnTo>
                      <a:pt x="184" y="278"/>
                    </a:lnTo>
                    <a:lnTo>
                      <a:pt x="190" y="282"/>
                    </a:lnTo>
                    <a:lnTo>
                      <a:pt x="196" y="285"/>
                    </a:lnTo>
                    <a:lnTo>
                      <a:pt x="199" y="289"/>
                    </a:lnTo>
                    <a:lnTo>
                      <a:pt x="205" y="293"/>
                    </a:lnTo>
                    <a:lnTo>
                      <a:pt x="209" y="297"/>
                    </a:lnTo>
                    <a:lnTo>
                      <a:pt x="215" y="301"/>
                    </a:lnTo>
                    <a:lnTo>
                      <a:pt x="218" y="304"/>
                    </a:lnTo>
                    <a:lnTo>
                      <a:pt x="224" y="310"/>
                    </a:lnTo>
                    <a:lnTo>
                      <a:pt x="228" y="314"/>
                    </a:lnTo>
                    <a:lnTo>
                      <a:pt x="232" y="318"/>
                    </a:lnTo>
                    <a:lnTo>
                      <a:pt x="237" y="324"/>
                    </a:lnTo>
                    <a:lnTo>
                      <a:pt x="241" y="329"/>
                    </a:lnTo>
                    <a:lnTo>
                      <a:pt x="245" y="333"/>
                    </a:lnTo>
                    <a:lnTo>
                      <a:pt x="249" y="339"/>
                    </a:lnTo>
                    <a:lnTo>
                      <a:pt x="255" y="343"/>
                    </a:lnTo>
                    <a:lnTo>
                      <a:pt x="256" y="348"/>
                    </a:lnTo>
                    <a:lnTo>
                      <a:pt x="262" y="354"/>
                    </a:lnTo>
                    <a:lnTo>
                      <a:pt x="264" y="360"/>
                    </a:lnTo>
                    <a:lnTo>
                      <a:pt x="268" y="365"/>
                    </a:lnTo>
                    <a:lnTo>
                      <a:pt x="272" y="369"/>
                    </a:lnTo>
                    <a:lnTo>
                      <a:pt x="276" y="375"/>
                    </a:lnTo>
                    <a:lnTo>
                      <a:pt x="277" y="381"/>
                    </a:lnTo>
                    <a:lnTo>
                      <a:pt x="281" y="386"/>
                    </a:lnTo>
                    <a:lnTo>
                      <a:pt x="285" y="392"/>
                    </a:lnTo>
                    <a:lnTo>
                      <a:pt x="287" y="398"/>
                    </a:lnTo>
                    <a:lnTo>
                      <a:pt x="291" y="405"/>
                    </a:lnTo>
                    <a:lnTo>
                      <a:pt x="293" y="411"/>
                    </a:lnTo>
                    <a:lnTo>
                      <a:pt x="296" y="417"/>
                    </a:lnTo>
                    <a:lnTo>
                      <a:pt x="298" y="422"/>
                    </a:lnTo>
                    <a:lnTo>
                      <a:pt x="302" y="430"/>
                    </a:lnTo>
                    <a:lnTo>
                      <a:pt x="304" y="436"/>
                    </a:lnTo>
                    <a:lnTo>
                      <a:pt x="306" y="443"/>
                    </a:lnTo>
                    <a:lnTo>
                      <a:pt x="310" y="449"/>
                    </a:lnTo>
                    <a:lnTo>
                      <a:pt x="312" y="457"/>
                    </a:lnTo>
                    <a:lnTo>
                      <a:pt x="314" y="464"/>
                    </a:lnTo>
                    <a:lnTo>
                      <a:pt x="315" y="472"/>
                    </a:lnTo>
                    <a:lnTo>
                      <a:pt x="317" y="478"/>
                    </a:lnTo>
                    <a:lnTo>
                      <a:pt x="319" y="485"/>
                    </a:lnTo>
                    <a:lnTo>
                      <a:pt x="321" y="493"/>
                    </a:lnTo>
                    <a:lnTo>
                      <a:pt x="321" y="500"/>
                    </a:lnTo>
                    <a:lnTo>
                      <a:pt x="325" y="508"/>
                    </a:lnTo>
                    <a:lnTo>
                      <a:pt x="327" y="516"/>
                    </a:lnTo>
                    <a:lnTo>
                      <a:pt x="327" y="523"/>
                    </a:lnTo>
                    <a:lnTo>
                      <a:pt x="329" y="531"/>
                    </a:lnTo>
                    <a:lnTo>
                      <a:pt x="329" y="538"/>
                    </a:lnTo>
                    <a:lnTo>
                      <a:pt x="331" y="546"/>
                    </a:lnTo>
                    <a:lnTo>
                      <a:pt x="331" y="555"/>
                    </a:lnTo>
                    <a:lnTo>
                      <a:pt x="333" y="563"/>
                    </a:lnTo>
                    <a:lnTo>
                      <a:pt x="335" y="571"/>
                    </a:lnTo>
                    <a:lnTo>
                      <a:pt x="335" y="580"/>
                    </a:lnTo>
                    <a:lnTo>
                      <a:pt x="335" y="592"/>
                    </a:lnTo>
                    <a:lnTo>
                      <a:pt x="336" y="603"/>
                    </a:lnTo>
                    <a:lnTo>
                      <a:pt x="336" y="614"/>
                    </a:lnTo>
                    <a:lnTo>
                      <a:pt x="338" y="628"/>
                    </a:lnTo>
                    <a:lnTo>
                      <a:pt x="338" y="641"/>
                    </a:lnTo>
                    <a:lnTo>
                      <a:pt x="340" y="654"/>
                    </a:lnTo>
                    <a:lnTo>
                      <a:pt x="342" y="670"/>
                    </a:lnTo>
                    <a:lnTo>
                      <a:pt x="342" y="685"/>
                    </a:lnTo>
                    <a:lnTo>
                      <a:pt x="344" y="700"/>
                    </a:lnTo>
                    <a:lnTo>
                      <a:pt x="344" y="715"/>
                    </a:lnTo>
                    <a:lnTo>
                      <a:pt x="346" y="732"/>
                    </a:lnTo>
                    <a:lnTo>
                      <a:pt x="346" y="749"/>
                    </a:lnTo>
                    <a:lnTo>
                      <a:pt x="348" y="767"/>
                    </a:lnTo>
                    <a:lnTo>
                      <a:pt x="350" y="784"/>
                    </a:lnTo>
                    <a:lnTo>
                      <a:pt x="352" y="799"/>
                    </a:lnTo>
                    <a:lnTo>
                      <a:pt x="352" y="818"/>
                    </a:lnTo>
                    <a:lnTo>
                      <a:pt x="354" y="837"/>
                    </a:lnTo>
                    <a:lnTo>
                      <a:pt x="355" y="854"/>
                    </a:lnTo>
                    <a:lnTo>
                      <a:pt x="355" y="873"/>
                    </a:lnTo>
                    <a:lnTo>
                      <a:pt x="357" y="892"/>
                    </a:lnTo>
                    <a:lnTo>
                      <a:pt x="357" y="911"/>
                    </a:lnTo>
                    <a:lnTo>
                      <a:pt x="361" y="930"/>
                    </a:lnTo>
                    <a:lnTo>
                      <a:pt x="361" y="949"/>
                    </a:lnTo>
                    <a:lnTo>
                      <a:pt x="363" y="968"/>
                    </a:lnTo>
                    <a:lnTo>
                      <a:pt x="363" y="987"/>
                    </a:lnTo>
                    <a:lnTo>
                      <a:pt x="365" y="1006"/>
                    </a:lnTo>
                    <a:lnTo>
                      <a:pt x="367" y="1025"/>
                    </a:lnTo>
                    <a:lnTo>
                      <a:pt x="369" y="1044"/>
                    </a:lnTo>
                    <a:lnTo>
                      <a:pt x="369" y="1063"/>
                    </a:lnTo>
                    <a:lnTo>
                      <a:pt x="371" y="1082"/>
                    </a:lnTo>
                    <a:lnTo>
                      <a:pt x="371" y="1101"/>
                    </a:lnTo>
                    <a:lnTo>
                      <a:pt x="373" y="1120"/>
                    </a:lnTo>
                    <a:lnTo>
                      <a:pt x="374" y="1137"/>
                    </a:lnTo>
                    <a:lnTo>
                      <a:pt x="374" y="1156"/>
                    </a:lnTo>
                    <a:lnTo>
                      <a:pt x="376" y="1175"/>
                    </a:lnTo>
                    <a:lnTo>
                      <a:pt x="378" y="1192"/>
                    </a:lnTo>
                    <a:lnTo>
                      <a:pt x="378" y="1210"/>
                    </a:lnTo>
                    <a:lnTo>
                      <a:pt x="380" y="1229"/>
                    </a:lnTo>
                    <a:lnTo>
                      <a:pt x="382" y="1244"/>
                    </a:lnTo>
                    <a:lnTo>
                      <a:pt x="382" y="1261"/>
                    </a:lnTo>
                    <a:lnTo>
                      <a:pt x="384" y="1276"/>
                    </a:lnTo>
                    <a:lnTo>
                      <a:pt x="384" y="1293"/>
                    </a:lnTo>
                    <a:lnTo>
                      <a:pt x="384" y="1308"/>
                    </a:lnTo>
                    <a:lnTo>
                      <a:pt x="388" y="1324"/>
                    </a:lnTo>
                    <a:lnTo>
                      <a:pt x="388" y="1339"/>
                    </a:lnTo>
                    <a:lnTo>
                      <a:pt x="390" y="1352"/>
                    </a:lnTo>
                    <a:lnTo>
                      <a:pt x="390" y="1365"/>
                    </a:lnTo>
                    <a:lnTo>
                      <a:pt x="392" y="1381"/>
                    </a:lnTo>
                    <a:lnTo>
                      <a:pt x="392" y="1392"/>
                    </a:lnTo>
                    <a:lnTo>
                      <a:pt x="392" y="1404"/>
                    </a:lnTo>
                    <a:lnTo>
                      <a:pt x="392" y="1413"/>
                    </a:lnTo>
                    <a:lnTo>
                      <a:pt x="393" y="1426"/>
                    </a:lnTo>
                    <a:lnTo>
                      <a:pt x="395" y="1436"/>
                    </a:lnTo>
                    <a:lnTo>
                      <a:pt x="395" y="1443"/>
                    </a:lnTo>
                    <a:lnTo>
                      <a:pt x="395" y="1453"/>
                    </a:lnTo>
                    <a:lnTo>
                      <a:pt x="397" y="1461"/>
                    </a:lnTo>
                    <a:lnTo>
                      <a:pt x="397" y="1466"/>
                    </a:lnTo>
                    <a:lnTo>
                      <a:pt x="397" y="1474"/>
                    </a:lnTo>
                    <a:lnTo>
                      <a:pt x="397" y="1480"/>
                    </a:lnTo>
                    <a:lnTo>
                      <a:pt x="397" y="1483"/>
                    </a:lnTo>
                    <a:lnTo>
                      <a:pt x="397" y="1487"/>
                    </a:lnTo>
                    <a:lnTo>
                      <a:pt x="397" y="1489"/>
                    </a:lnTo>
                    <a:lnTo>
                      <a:pt x="399" y="1491"/>
                    </a:lnTo>
                    <a:lnTo>
                      <a:pt x="399" y="1493"/>
                    </a:lnTo>
                    <a:lnTo>
                      <a:pt x="452" y="1489"/>
                    </a:lnTo>
                    <a:lnTo>
                      <a:pt x="452" y="1487"/>
                    </a:lnTo>
                    <a:lnTo>
                      <a:pt x="452" y="1487"/>
                    </a:lnTo>
                    <a:lnTo>
                      <a:pt x="452" y="1483"/>
                    </a:lnTo>
                    <a:lnTo>
                      <a:pt x="452" y="1480"/>
                    </a:lnTo>
                    <a:lnTo>
                      <a:pt x="452" y="1474"/>
                    </a:lnTo>
                    <a:lnTo>
                      <a:pt x="452" y="1470"/>
                    </a:lnTo>
                    <a:lnTo>
                      <a:pt x="451" y="1464"/>
                    </a:lnTo>
                    <a:lnTo>
                      <a:pt x="451" y="1457"/>
                    </a:lnTo>
                    <a:lnTo>
                      <a:pt x="451" y="1449"/>
                    </a:lnTo>
                    <a:lnTo>
                      <a:pt x="451" y="1440"/>
                    </a:lnTo>
                    <a:lnTo>
                      <a:pt x="449" y="1430"/>
                    </a:lnTo>
                    <a:lnTo>
                      <a:pt x="449" y="1421"/>
                    </a:lnTo>
                    <a:lnTo>
                      <a:pt x="447" y="1411"/>
                    </a:lnTo>
                    <a:lnTo>
                      <a:pt x="447" y="1400"/>
                    </a:lnTo>
                    <a:lnTo>
                      <a:pt x="445" y="1386"/>
                    </a:lnTo>
                    <a:lnTo>
                      <a:pt x="445" y="1375"/>
                    </a:lnTo>
                    <a:lnTo>
                      <a:pt x="445" y="1362"/>
                    </a:lnTo>
                    <a:lnTo>
                      <a:pt x="443" y="1348"/>
                    </a:lnTo>
                    <a:lnTo>
                      <a:pt x="443" y="1333"/>
                    </a:lnTo>
                    <a:lnTo>
                      <a:pt x="441" y="1320"/>
                    </a:lnTo>
                    <a:lnTo>
                      <a:pt x="441" y="1305"/>
                    </a:lnTo>
                    <a:lnTo>
                      <a:pt x="439" y="1289"/>
                    </a:lnTo>
                    <a:lnTo>
                      <a:pt x="437" y="1274"/>
                    </a:lnTo>
                    <a:lnTo>
                      <a:pt x="437" y="1257"/>
                    </a:lnTo>
                    <a:lnTo>
                      <a:pt x="435" y="1240"/>
                    </a:lnTo>
                    <a:lnTo>
                      <a:pt x="435" y="1223"/>
                    </a:lnTo>
                    <a:lnTo>
                      <a:pt x="433" y="1206"/>
                    </a:lnTo>
                    <a:lnTo>
                      <a:pt x="433" y="1189"/>
                    </a:lnTo>
                    <a:lnTo>
                      <a:pt x="432" y="1170"/>
                    </a:lnTo>
                    <a:lnTo>
                      <a:pt x="432" y="1153"/>
                    </a:lnTo>
                    <a:lnTo>
                      <a:pt x="428" y="1134"/>
                    </a:lnTo>
                    <a:lnTo>
                      <a:pt x="428" y="1116"/>
                    </a:lnTo>
                    <a:lnTo>
                      <a:pt x="426" y="1097"/>
                    </a:lnTo>
                    <a:lnTo>
                      <a:pt x="426" y="1078"/>
                    </a:lnTo>
                    <a:lnTo>
                      <a:pt x="424" y="1059"/>
                    </a:lnTo>
                    <a:lnTo>
                      <a:pt x="422" y="1040"/>
                    </a:lnTo>
                    <a:lnTo>
                      <a:pt x="420" y="1019"/>
                    </a:lnTo>
                    <a:lnTo>
                      <a:pt x="420" y="1000"/>
                    </a:lnTo>
                    <a:lnTo>
                      <a:pt x="418" y="983"/>
                    </a:lnTo>
                    <a:lnTo>
                      <a:pt x="416" y="964"/>
                    </a:lnTo>
                    <a:lnTo>
                      <a:pt x="416" y="945"/>
                    </a:lnTo>
                    <a:lnTo>
                      <a:pt x="414" y="926"/>
                    </a:lnTo>
                    <a:lnTo>
                      <a:pt x="413" y="905"/>
                    </a:lnTo>
                    <a:lnTo>
                      <a:pt x="411" y="886"/>
                    </a:lnTo>
                    <a:lnTo>
                      <a:pt x="411" y="869"/>
                    </a:lnTo>
                    <a:lnTo>
                      <a:pt x="409" y="850"/>
                    </a:lnTo>
                    <a:lnTo>
                      <a:pt x="409" y="831"/>
                    </a:lnTo>
                    <a:lnTo>
                      <a:pt x="407" y="814"/>
                    </a:lnTo>
                    <a:lnTo>
                      <a:pt x="405" y="795"/>
                    </a:lnTo>
                    <a:lnTo>
                      <a:pt x="405" y="778"/>
                    </a:lnTo>
                    <a:lnTo>
                      <a:pt x="403" y="761"/>
                    </a:lnTo>
                    <a:lnTo>
                      <a:pt x="401" y="744"/>
                    </a:lnTo>
                    <a:lnTo>
                      <a:pt x="399" y="727"/>
                    </a:lnTo>
                    <a:lnTo>
                      <a:pt x="399" y="711"/>
                    </a:lnTo>
                    <a:lnTo>
                      <a:pt x="397" y="696"/>
                    </a:lnTo>
                    <a:lnTo>
                      <a:pt x="397" y="681"/>
                    </a:lnTo>
                    <a:lnTo>
                      <a:pt x="395" y="664"/>
                    </a:lnTo>
                    <a:lnTo>
                      <a:pt x="395" y="651"/>
                    </a:lnTo>
                    <a:lnTo>
                      <a:pt x="393" y="637"/>
                    </a:lnTo>
                    <a:lnTo>
                      <a:pt x="392" y="624"/>
                    </a:lnTo>
                    <a:lnTo>
                      <a:pt x="392" y="611"/>
                    </a:lnTo>
                    <a:lnTo>
                      <a:pt x="390" y="599"/>
                    </a:lnTo>
                    <a:lnTo>
                      <a:pt x="390" y="588"/>
                    </a:lnTo>
                    <a:lnTo>
                      <a:pt x="390" y="576"/>
                    </a:lnTo>
                    <a:lnTo>
                      <a:pt x="388" y="565"/>
                    </a:lnTo>
                    <a:lnTo>
                      <a:pt x="386" y="554"/>
                    </a:lnTo>
                    <a:lnTo>
                      <a:pt x="384" y="540"/>
                    </a:lnTo>
                    <a:lnTo>
                      <a:pt x="384" y="529"/>
                    </a:lnTo>
                    <a:lnTo>
                      <a:pt x="382" y="519"/>
                    </a:lnTo>
                    <a:lnTo>
                      <a:pt x="380" y="508"/>
                    </a:lnTo>
                    <a:lnTo>
                      <a:pt x="378" y="498"/>
                    </a:lnTo>
                    <a:lnTo>
                      <a:pt x="376" y="487"/>
                    </a:lnTo>
                    <a:lnTo>
                      <a:pt x="373" y="478"/>
                    </a:lnTo>
                    <a:lnTo>
                      <a:pt x="371" y="466"/>
                    </a:lnTo>
                    <a:lnTo>
                      <a:pt x="369" y="457"/>
                    </a:lnTo>
                    <a:lnTo>
                      <a:pt x="365" y="447"/>
                    </a:lnTo>
                    <a:lnTo>
                      <a:pt x="363" y="439"/>
                    </a:lnTo>
                    <a:lnTo>
                      <a:pt x="359" y="430"/>
                    </a:lnTo>
                    <a:lnTo>
                      <a:pt x="355" y="420"/>
                    </a:lnTo>
                    <a:lnTo>
                      <a:pt x="354" y="413"/>
                    </a:lnTo>
                    <a:lnTo>
                      <a:pt x="350" y="403"/>
                    </a:lnTo>
                    <a:lnTo>
                      <a:pt x="346" y="396"/>
                    </a:lnTo>
                    <a:lnTo>
                      <a:pt x="342" y="388"/>
                    </a:lnTo>
                    <a:lnTo>
                      <a:pt x="338" y="379"/>
                    </a:lnTo>
                    <a:lnTo>
                      <a:pt x="335" y="371"/>
                    </a:lnTo>
                    <a:lnTo>
                      <a:pt x="331" y="365"/>
                    </a:lnTo>
                    <a:lnTo>
                      <a:pt x="327" y="358"/>
                    </a:lnTo>
                    <a:lnTo>
                      <a:pt x="325" y="350"/>
                    </a:lnTo>
                    <a:lnTo>
                      <a:pt x="319" y="343"/>
                    </a:lnTo>
                    <a:lnTo>
                      <a:pt x="315" y="335"/>
                    </a:lnTo>
                    <a:lnTo>
                      <a:pt x="310" y="329"/>
                    </a:lnTo>
                    <a:lnTo>
                      <a:pt x="306" y="324"/>
                    </a:lnTo>
                    <a:lnTo>
                      <a:pt x="302" y="316"/>
                    </a:lnTo>
                    <a:lnTo>
                      <a:pt x="298" y="310"/>
                    </a:lnTo>
                    <a:lnTo>
                      <a:pt x="293" y="304"/>
                    </a:lnTo>
                    <a:lnTo>
                      <a:pt x="289" y="299"/>
                    </a:lnTo>
                    <a:lnTo>
                      <a:pt x="283" y="293"/>
                    </a:lnTo>
                    <a:lnTo>
                      <a:pt x="277" y="287"/>
                    </a:lnTo>
                    <a:lnTo>
                      <a:pt x="274" y="282"/>
                    </a:lnTo>
                    <a:lnTo>
                      <a:pt x="268" y="278"/>
                    </a:lnTo>
                    <a:lnTo>
                      <a:pt x="264" y="272"/>
                    </a:lnTo>
                    <a:lnTo>
                      <a:pt x="258" y="268"/>
                    </a:lnTo>
                    <a:lnTo>
                      <a:pt x="253" y="263"/>
                    </a:lnTo>
                    <a:lnTo>
                      <a:pt x="249" y="259"/>
                    </a:lnTo>
                    <a:lnTo>
                      <a:pt x="241" y="253"/>
                    </a:lnTo>
                    <a:lnTo>
                      <a:pt x="237" y="249"/>
                    </a:lnTo>
                    <a:lnTo>
                      <a:pt x="232" y="246"/>
                    </a:lnTo>
                    <a:lnTo>
                      <a:pt x="228" y="242"/>
                    </a:lnTo>
                    <a:lnTo>
                      <a:pt x="222" y="236"/>
                    </a:lnTo>
                    <a:lnTo>
                      <a:pt x="217" y="234"/>
                    </a:lnTo>
                    <a:lnTo>
                      <a:pt x="211" y="228"/>
                    </a:lnTo>
                    <a:lnTo>
                      <a:pt x="205" y="227"/>
                    </a:lnTo>
                    <a:lnTo>
                      <a:pt x="201" y="223"/>
                    </a:lnTo>
                    <a:lnTo>
                      <a:pt x="194" y="219"/>
                    </a:lnTo>
                    <a:lnTo>
                      <a:pt x="190" y="217"/>
                    </a:lnTo>
                    <a:lnTo>
                      <a:pt x="184" y="213"/>
                    </a:lnTo>
                    <a:lnTo>
                      <a:pt x="178" y="209"/>
                    </a:lnTo>
                    <a:lnTo>
                      <a:pt x="173" y="208"/>
                    </a:lnTo>
                    <a:lnTo>
                      <a:pt x="167" y="206"/>
                    </a:lnTo>
                    <a:lnTo>
                      <a:pt x="161" y="202"/>
                    </a:lnTo>
                    <a:lnTo>
                      <a:pt x="158" y="200"/>
                    </a:lnTo>
                    <a:lnTo>
                      <a:pt x="152" y="198"/>
                    </a:lnTo>
                    <a:lnTo>
                      <a:pt x="146" y="196"/>
                    </a:lnTo>
                    <a:lnTo>
                      <a:pt x="140" y="192"/>
                    </a:lnTo>
                    <a:lnTo>
                      <a:pt x="135" y="190"/>
                    </a:lnTo>
                    <a:lnTo>
                      <a:pt x="131" y="189"/>
                    </a:lnTo>
                    <a:lnTo>
                      <a:pt x="125" y="189"/>
                    </a:lnTo>
                    <a:lnTo>
                      <a:pt x="121" y="185"/>
                    </a:lnTo>
                    <a:lnTo>
                      <a:pt x="116" y="185"/>
                    </a:lnTo>
                    <a:lnTo>
                      <a:pt x="112" y="183"/>
                    </a:lnTo>
                    <a:lnTo>
                      <a:pt x="108" y="181"/>
                    </a:lnTo>
                    <a:lnTo>
                      <a:pt x="104" y="179"/>
                    </a:lnTo>
                    <a:lnTo>
                      <a:pt x="100" y="177"/>
                    </a:lnTo>
                    <a:lnTo>
                      <a:pt x="97" y="175"/>
                    </a:lnTo>
                    <a:lnTo>
                      <a:pt x="95" y="171"/>
                    </a:lnTo>
                    <a:lnTo>
                      <a:pt x="91" y="169"/>
                    </a:lnTo>
                    <a:lnTo>
                      <a:pt x="87" y="166"/>
                    </a:lnTo>
                    <a:lnTo>
                      <a:pt x="85" y="164"/>
                    </a:lnTo>
                    <a:lnTo>
                      <a:pt x="81" y="162"/>
                    </a:lnTo>
                    <a:lnTo>
                      <a:pt x="80" y="160"/>
                    </a:lnTo>
                    <a:lnTo>
                      <a:pt x="78" y="154"/>
                    </a:lnTo>
                    <a:lnTo>
                      <a:pt x="76" y="152"/>
                    </a:lnTo>
                    <a:lnTo>
                      <a:pt x="72" y="149"/>
                    </a:lnTo>
                    <a:lnTo>
                      <a:pt x="72" y="147"/>
                    </a:lnTo>
                    <a:lnTo>
                      <a:pt x="70" y="143"/>
                    </a:lnTo>
                    <a:lnTo>
                      <a:pt x="68" y="139"/>
                    </a:lnTo>
                    <a:lnTo>
                      <a:pt x="66" y="135"/>
                    </a:lnTo>
                    <a:lnTo>
                      <a:pt x="66" y="133"/>
                    </a:lnTo>
                    <a:lnTo>
                      <a:pt x="64" y="128"/>
                    </a:lnTo>
                    <a:lnTo>
                      <a:pt x="62" y="126"/>
                    </a:lnTo>
                    <a:lnTo>
                      <a:pt x="62" y="122"/>
                    </a:lnTo>
                    <a:lnTo>
                      <a:pt x="60" y="118"/>
                    </a:lnTo>
                    <a:lnTo>
                      <a:pt x="60" y="114"/>
                    </a:lnTo>
                    <a:lnTo>
                      <a:pt x="59" y="111"/>
                    </a:lnTo>
                    <a:lnTo>
                      <a:pt x="59" y="107"/>
                    </a:lnTo>
                    <a:lnTo>
                      <a:pt x="59" y="103"/>
                    </a:lnTo>
                    <a:lnTo>
                      <a:pt x="57" y="99"/>
                    </a:lnTo>
                    <a:lnTo>
                      <a:pt x="57" y="95"/>
                    </a:lnTo>
                    <a:lnTo>
                      <a:pt x="55" y="92"/>
                    </a:lnTo>
                    <a:lnTo>
                      <a:pt x="55" y="88"/>
                    </a:lnTo>
                    <a:lnTo>
                      <a:pt x="55" y="84"/>
                    </a:lnTo>
                    <a:lnTo>
                      <a:pt x="55" y="80"/>
                    </a:lnTo>
                    <a:lnTo>
                      <a:pt x="55" y="76"/>
                    </a:lnTo>
                    <a:lnTo>
                      <a:pt x="55" y="73"/>
                    </a:lnTo>
                    <a:lnTo>
                      <a:pt x="55" y="69"/>
                    </a:lnTo>
                    <a:lnTo>
                      <a:pt x="55" y="67"/>
                    </a:lnTo>
                    <a:lnTo>
                      <a:pt x="55" y="63"/>
                    </a:lnTo>
                    <a:lnTo>
                      <a:pt x="55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5" y="50"/>
                    </a:lnTo>
                    <a:lnTo>
                      <a:pt x="55" y="46"/>
                    </a:lnTo>
                    <a:lnTo>
                      <a:pt x="55" y="42"/>
                    </a:lnTo>
                    <a:lnTo>
                      <a:pt x="55" y="40"/>
                    </a:lnTo>
                    <a:lnTo>
                      <a:pt x="57" y="38"/>
                    </a:lnTo>
                    <a:lnTo>
                      <a:pt x="57" y="36"/>
                    </a:lnTo>
                    <a:lnTo>
                      <a:pt x="57" y="33"/>
                    </a:lnTo>
                    <a:lnTo>
                      <a:pt x="57" y="31"/>
                    </a:lnTo>
                    <a:lnTo>
                      <a:pt x="59" y="29"/>
                    </a:lnTo>
                    <a:lnTo>
                      <a:pt x="59" y="27"/>
                    </a:lnTo>
                    <a:lnTo>
                      <a:pt x="59" y="21"/>
                    </a:lnTo>
                    <a:lnTo>
                      <a:pt x="60" y="19"/>
                    </a:lnTo>
                    <a:lnTo>
                      <a:pt x="60" y="15"/>
                    </a:lnTo>
                    <a:lnTo>
                      <a:pt x="60" y="14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6" name="Freeform 27"/>
              <p:cNvSpPr>
                <a:spLocks/>
              </p:cNvSpPr>
              <p:nvPr/>
            </p:nvSpPr>
            <p:spPr bwMode="auto">
              <a:xfrm>
                <a:off x="2717" y="2115"/>
                <a:ext cx="415" cy="382"/>
              </a:xfrm>
              <a:custGeom>
                <a:avLst/>
                <a:gdLst>
                  <a:gd name="T0" fmla="*/ 759 w 829"/>
                  <a:gd name="T1" fmla="*/ 53 h 764"/>
                  <a:gd name="T2" fmla="*/ 715 w 829"/>
                  <a:gd name="T3" fmla="*/ 3 h 764"/>
                  <a:gd name="T4" fmla="*/ 669 w 829"/>
                  <a:gd name="T5" fmla="*/ 9 h 764"/>
                  <a:gd name="T6" fmla="*/ 622 w 829"/>
                  <a:gd name="T7" fmla="*/ 15 h 764"/>
                  <a:gd name="T8" fmla="*/ 574 w 829"/>
                  <a:gd name="T9" fmla="*/ 22 h 764"/>
                  <a:gd name="T10" fmla="*/ 527 w 829"/>
                  <a:gd name="T11" fmla="*/ 28 h 764"/>
                  <a:gd name="T12" fmla="*/ 481 w 829"/>
                  <a:gd name="T13" fmla="*/ 34 h 764"/>
                  <a:gd name="T14" fmla="*/ 433 w 829"/>
                  <a:gd name="T15" fmla="*/ 42 h 764"/>
                  <a:gd name="T16" fmla="*/ 386 w 829"/>
                  <a:gd name="T17" fmla="*/ 47 h 764"/>
                  <a:gd name="T18" fmla="*/ 340 w 829"/>
                  <a:gd name="T19" fmla="*/ 53 h 764"/>
                  <a:gd name="T20" fmla="*/ 293 w 829"/>
                  <a:gd name="T21" fmla="*/ 61 h 764"/>
                  <a:gd name="T22" fmla="*/ 245 w 829"/>
                  <a:gd name="T23" fmla="*/ 66 h 764"/>
                  <a:gd name="T24" fmla="*/ 199 w 829"/>
                  <a:gd name="T25" fmla="*/ 72 h 764"/>
                  <a:gd name="T26" fmla="*/ 152 w 829"/>
                  <a:gd name="T27" fmla="*/ 78 h 764"/>
                  <a:gd name="T28" fmla="*/ 104 w 829"/>
                  <a:gd name="T29" fmla="*/ 85 h 764"/>
                  <a:gd name="T30" fmla="*/ 57 w 829"/>
                  <a:gd name="T31" fmla="*/ 91 h 764"/>
                  <a:gd name="T32" fmla="*/ 11 w 829"/>
                  <a:gd name="T33" fmla="*/ 97 h 764"/>
                  <a:gd name="T34" fmla="*/ 2 w 829"/>
                  <a:gd name="T35" fmla="*/ 131 h 764"/>
                  <a:gd name="T36" fmla="*/ 5 w 829"/>
                  <a:gd name="T37" fmla="*/ 173 h 764"/>
                  <a:gd name="T38" fmla="*/ 11 w 829"/>
                  <a:gd name="T39" fmla="*/ 213 h 764"/>
                  <a:gd name="T40" fmla="*/ 15 w 829"/>
                  <a:gd name="T41" fmla="*/ 254 h 764"/>
                  <a:gd name="T42" fmla="*/ 19 w 829"/>
                  <a:gd name="T43" fmla="*/ 296 h 764"/>
                  <a:gd name="T44" fmla="*/ 22 w 829"/>
                  <a:gd name="T45" fmla="*/ 338 h 764"/>
                  <a:gd name="T46" fmla="*/ 28 w 829"/>
                  <a:gd name="T47" fmla="*/ 380 h 764"/>
                  <a:gd name="T48" fmla="*/ 32 w 829"/>
                  <a:gd name="T49" fmla="*/ 422 h 764"/>
                  <a:gd name="T50" fmla="*/ 38 w 829"/>
                  <a:gd name="T51" fmla="*/ 462 h 764"/>
                  <a:gd name="T52" fmla="*/ 41 w 829"/>
                  <a:gd name="T53" fmla="*/ 504 h 764"/>
                  <a:gd name="T54" fmla="*/ 45 w 829"/>
                  <a:gd name="T55" fmla="*/ 545 h 764"/>
                  <a:gd name="T56" fmla="*/ 49 w 829"/>
                  <a:gd name="T57" fmla="*/ 587 h 764"/>
                  <a:gd name="T58" fmla="*/ 55 w 829"/>
                  <a:gd name="T59" fmla="*/ 629 h 764"/>
                  <a:gd name="T60" fmla="*/ 59 w 829"/>
                  <a:gd name="T61" fmla="*/ 671 h 764"/>
                  <a:gd name="T62" fmla="*/ 62 w 829"/>
                  <a:gd name="T63" fmla="*/ 711 h 764"/>
                  <a:gd name="T64" fmla="*/ 68 w 829"/>
                  <a:gd name="T65" fmla="*/ 755 h 764"/>
                  <a:gd name="T66" fmla="*/ 104 w 829"/>
                  <a:gd name="T67" fmla="*/ 758 h 764"/>
                  <a:gd name="T68" fmla="*/ 152 w 829"/>
                  <a:gd name="T69" fmla="*/ 751 h 764"/>
                  <a:gd name="T70" fmla="*/ 199 w 829"/>
                  <a:gd name="T71" fmla="*/ 745 h 764"/>
                  <a:gd name="T72" fmla="*/ 247 w 829"/>
                  <a:gd name="T73" fmla="*/ 737 h 764"/>
                  <a:gd name="T74" fmla="*/ 295 w 829"/>
                  <a:gd name="T75" fmla="*/ 730 h 764"/>
                  <a:gd name="T76" fmla="*/ 342 w 829"/>
                  <a:gd name="T77" fmla="*/ 722 h 764"/>
                  <a:gd name="T78" fmla="*/ 390 w 829"/>
                  <a:gd name="T79" fmla="*/ 717 h 764"/>
                  <a:gd name="T80" fmla="*/ 437 w 829"/>
                  <a:gd name="T81" fmla="*/ 709 h 764"/>
                  <a:gd name="T82" fmla="*/ 485 w 829"/>
                  <a:gd name="T83" fmla="*/ 701 h 764"/>
                  <a:gd name="T84" fmla="*/ 532 w 829"/>
                  <a:gd name="T85" fmla="*/ 694 h 764"/>
                  <a:gd name="T86" fmla="*/ 580 w 829"/>
                  <a:gd name="T87" fmla="*/ 688 h 764"/>
                  <a:gd name="T88" fmla="*/ 628 w 829"/>
                  <a:gd name="T89" fmla="*/ 680 h 764"/>
                  <a:gd name="T90" fmla="*/ 675 w 829"/>
                  <a:gd name="T91" fmla="*/ 673 h 764"/>
                  <a:gd name="T92" fmla="*/ 723 w 829"/>
                  <a:gd name="T93" fmla="*/ 665 h 764"/>
                  <a:gd name="T94" fmla="*/ 770 w 829"/>
                  <a:gd name="T95" fmla="*/ 659 h 764"/>
                  <a:gd name="T96" fmla="*/ 818 w 829"/>
                  <a:gd name="T97" fmla="*/ 652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9" h="764">
                    <a:moveTo>
                      <a:pt x="822" y="599"/>
                    </a:moveTo>
                    <a:lnTo>
                      <a:pt x="118" y="701"/>
                    </a:lnTo>
                    <a:lnTo>
                      <a:pt x="59" y="146"/>
                    </a:lnTo>
                    <a:lnTo>
                      <a:pt x="759" y="53"/>
                    </a:lnTo>
                    <a:lnTo>
                      <a:pt x="751" y="0"/>
                    </a:lnTo>
                    <a:lnTo>
                      <a:pt x="740" y="2"/>
                    </a:lnTo>
                    <a:lnTo>
                      <a:pt x="728" y="3"/>
                    </a:lnTo>
                    <a:lnTo>
                      <a:pt x="715" y="3"/>
                    </a:lnTo>
                    <a:lnTo>
                      <a:pt x="706" y="5"/>
                    </a:lnTo>
                    <a:lnTo>
                      <a:pt x="692" y="7"/>
                    </a:lnTo>
                    <a:lnTo>
                      <a:pt x="681" y="7"/>
                    </a:lnTo>
                    <a:lnTo>
                      <a:pt x="669" y="9"/>
                    </a:lnTo>
                    <a:lnTo>
                      <a:pt x="656" y="11"/>
                    </a:lnTo>
                    <a:lnTo>
                      <a:pt x="645" y="13"/>
                    </a:lnTo>
                    <a:lnTo>
                      <a:pt x="633" y="15"/>
                    </a:lnTo>
                    <a:lnTo>
                      <a:pt x="622" y="15"/>
                    </a:lnTo>
                    <a:lnTo>
                      <a:pt x="610" y="17"/>
                    </a:lnTo>
                    <a:lnTo>
                      <a:pt x="599" y="19"/>
                    </a:lnTo>
                    <a:lnTo>
                      <a:pt x="586" y="21"/>
                    </a:lnTo>
                    <a:lnTo>
                      <a:pt x="574" y="22"/>
                    </a:lnTo>
                    <a:lnTo>
                      <a:pt x="563" y="24"/>
                    </a:lnTo>
                    <a:lnTo>
                      <a:pt x="551" y="24"/>
                    </a:lnTo>
                    <a:lnTo>
                      <a:pt x="540" y="26"/>
                    </a:lnTo>
                    <a:lnTo>
                      <a:pt x="527" y="28"/>
                    </a:lnTo>
                    <a:lnTo>
                      <a:pt x="515" y="30"/>
                    </a:lnTo>
                    <a:lnTo>
                      <a:pt x="504" y="32"/>
                    </a:lnTo>
                    <a:lnTo>
                      <a:pt x="492" y="32"/>
                    </a:lnTo>
                    <a:lnTo>
                      <a:pt x="481" y="34"/>
                    </a:lnTo>
                    <a:lnTo>
                      <a:pt x="470" y="38"/>
                    </a:lnTo>
                    <a:lnTo>
                      <a:pt x="456" y="38"/>
                    </a:lnTo>
                    <a:lnTo>
                      <a:pt x="445" y="40"/>
                    </a:lnTo>
                    <a:lnTo>
                      <a:pt x="433" y="42"/>
                    </a:lnTo>
                    <a:lnTo>
                      <a:pt x="422" y="42"/>
                    </a:lnTo>
                    <a:lnTo>
                      <a:pt x="411" y="43"/>
                    </a:lnTo>
                    <a:lnTo>
                      <a:pt x="397" y="45"/>
                    </a:lnTo>
                    <a:lnTo>
                      <a:pt x="386" y="47"/>
                    </a:lnTo>
                    <a:lnTo>
                      <a:pt x="374" y="49"/>
                    </a:lnTo>
                    <a:lnTo>
                      <a:pt x="363" y="51"/>
                    </a:lnTo>
                    <a:lnTo>
                      <a:pt x="352" y="51"/>
                    </a:lnTo>
                    <a:lnTo>
                      <a:pt x="340" y="53"/>
                    </a:lnTo>
                    <a:lnTo>
                      <a:pt x="327" y="55"/>
                    </a:lnTo>
                    <a:lnTo>
                      <a:pt x="315" y="57"/>
                    </a:lnTo>
                    <a:lnTo>
                      <a:pt x="304" y="59"/>
                    </a:lnTo>
                    <a:lnTo>
                      <a:pt x="293" y="61"/>
                    </a:lnTo>
                    <a:lnTo>
                      <a:pt x="281" y="61"/>
                    </a:lnTo>
                    <a:lnTo>
                      <a:pt x="270" y="62"/>
                    </a:lnTo>
                    <a:lnTo>
                      <a:pt x="258" y="64"/>
                    </a:lnTo>
                    <a:lnTo>
                      <a:pt x="245" y="66"/>
                    </a:lnTo>
                    <a:lnTo>
                      <a:pt x="234" y="68"/>
                    </a:lnTo>
                    <a:lnTo>
                      <a:pt x="220" y="68"/>
                    </a:lnTo>
                    <a:lnTo>
                      <a:pt x="209" y="70"/>
                    </a:lnTo>
                    <a:lnTo>
                      <a:pt x="199" y="72"/>
                    </a:lnTo>
                    <a:lnTo>
                      <a:pt x="188" y="74"/>
                    </a:lnTo>
                    <a:lnTo>
                      <a:pt x="175" y="76"/>
                    </a:lnTo>
                    <a:lnTo>
                      <a:pt x="163" y="78"/>
                    </a:lnTo>
                    <a:lnTo>
                      <a:pt x="152" y="78"/>
                    </a:lnTo>
                    <a:lnTo>
                      <a:pt x="139" y="81"/>
                    </a:lnTo>
                    <a:lnTo>
                      <a:pt x="127" y="81"/>
                    </a:lnTo>
                    <a:lnTo>
                      <a:pt x="116" y="83"/>
                    </a:lnTo>
                    <a:lnTo>
                      <a:pt x="104" y="85"/>
                    </a:lnTo>
                    <a:lnTo>
                      <a:pt x="93" y="87"/>
                    </a:lnTo>
                    <a:lnTo>
                      <a:pt x="81" y="87"/>
                    </a:lnTo>
                    <a:lnTo>
                      <a:pt x="68" y="91"/>
                    </a:lnTo>
                    <a:lnTo>
                      <a:pt x="57" y="91"/>
                    </a:lnTo>
                    <a:lnTo>
                      <a:pt x="47" y="93"/>
                    </a:lnTo>
                    <a:lnTo>
                      <a:pt x="36" y="95"/>
                    </a:lnTo>
                    <a:lnTo>
                      <a:pt x="22" y="97"/>
                    </a:lnTo>
                    <a:lnTo>
                      <a:pt x="11" y="97"/>
                    </a:lnTo>
                    <a:lnTo>
                      <a:pt x="0" y="100"/>
                    </a:lnTo>
                    <a:lnTo>
                      <a:pt x="2" y="110"/>
                    </a:lnTo>
                    <a:lnTo>
                      <a:pt x="2" y="119"/>
                    </a:lnTo>
                    <a:lnTo>
                      <a:pt x="2" y="131"/>
                    </a:lnTo>
                    <a:lnTo>
                      <a:pt x="3" y="140"/>
                    </a:lnTo>
                    <a:lnTo>
                      <a:pt x="3" y="152"/>
                    </a:lnTo>
                    <a:lnTo>
                      <a:pt x="5" y="161"/>
                    </a:lnTo>
                    <a:lnTo>
                      <a:pt x="5" y="173"/>
                    </a:lnTo>
                    <a:lnTo>
                      <a:pt x="7" y="182"/>
                    </a:lnTo>
                    <a:lnTo>
                      <a:pt x="9" y="194"/>
                    </a:lnTo>
                    <a:lnTo>
                      <a:pt x="9" y="203"/>
                    </a:lnTo>
                    <a:lnTo>
                      <a:pt x="11" y="213"/>
                    </a:lnTo>
                    <a:lnTo>
                      <a:pt x="11" y="224"/>
                    </a:lnTo>
                    <a:lnTo>
                      <a:pt x="13" y="234"/>
                    </a:lnTo>
                    <a:lnTo>
                      <a:pt x="13" y="245"/>
                    </a:lnTo>
                    <a:lnTo>
                      <a:pt x="15" y="254"/>
                    </a:lnTo>
                    <a:lnTo>
                      <a:pt x="17" y="266"/>
                    </a:lnTo>
                    <a:lnTo>
                      <a:pt x="17" y="275"/>
                    </a:lnTo>
                    <a:lnTo>
                      <a:pt x="19" y="287"/>
                    </a:lnTo>
                    <a:lnTo>
                      <a:pt x="19" y="296"/>
                    </a:lnTo>
                    <a:lnTo>
                      <a:pt x="21" y="308"/>
                    </a:lnTo>
                    <a:lnTo>
                      <a:pt x="21" y="317"/>
                    </a:lnTo>
                    <a:lnTo>
                      <a:pt x="22" y="327"/>
                    </a:lnTo>
                    <a:lnTo>
                      <a:pt x="22" y="338"/>
                    </a:lnTo>
                    <a:lnTo>
                      <a:pt x="24" y="350"/>
                    </a:lnTo>
                    <a:lnTo>
                      <a:pt x="24" y="359"/>
                    </a:lnTo>
                    <a:lnTo>
                      <a:pt x="28" y="369"/>
                    </a:lnTo>
                    <a:lnTo>
                      <a:pt x="28" y="380"/>
                    </a:lnTo>
                    <a:lnTo>
                      <a:pt x="30" y="389"/>
                    </a:lnTo>
                    <a:lnTo>
                      <a:pt x="30" y="399"/>
                    </a:lnTo>
                    <a:lnTo>
                      <a:pt x="32" y="410"/>
                    </a:lnTo>
                    <a:lnTo>
                      <a:pt x="32" y="422"/>
                    </a:lnTo>
                    <a:lnTo>
                      <a:pt x="34" y="431"/>
                    </a:lnTo>
                    <a:lnTo>
                      <a:pt x="36" y="441"/>
                    </a:lnTo>
                    <a:lnTo>
                      <a:pt x="36" y="452"/>
                    </a:lnTo>
                    <a:lnTo>
                      <a:pt x="38" y="462"/>
                    </a:lnTo>
                    <a:lnTo>
                      <a:pt x="38" y="473"/>
                    </a:lnTo>
                    <a:lnTo>
                      <a:pt x="40" y="483"/>
                    </a:lnTo>
                    <a:lnTo>
                      <a:pt x="40" y="494"/>
                    </a:lnTo>
                    <a:lnTo>
                      <a:pt x="41" y="504"/>
                    </a:lnTo>
                    <a:lnTo>
                      <a:pt x="41" y="513"/>
                    </a:lnTo>
                    <a:lnTo>
                      <a:pt x="43" y="524"/>
                    </a:lnTo>
                    <a:lnTo>
                      <a:pt x="45" y="536"/>
                    </a:lnTo>
                    <a:lnTo>
                      <a:pt x="45" y="545"/>
                    </a:lnTo>
                    <a:lnTo>
                      <a:pt x="47" y="555"/>
                    </a:lnTo>
                    <a:lnTo>
                      <a:pt x="47" y="566"/>
                    </a:lnTo>
                    <a:lnTo>
                      <a:pt x="49" y="576"/>
                    </a:lnTo>
                    <a:lnTo>
                      <a:pt x="49" y="587"/>
                    </a:lnTo>
                    <a:lnTo>
                      <a:pt x="51" y="599"/>
                    </a:lnTo>
                    <a:lnTo>
                      <a:pt x="51" y="608"/>
                    </a:lnTo>
                    <a:lnTo>
                      <a:pt x="53" y="618"/>
                    </a:lnTo>
                    <a:lnTo>
                      <a:pt x="55" y="629"/>
                    </a:lnTo>
                    <a:lnTo>
                      <a:pt x="55" y="639"/>
                    </a:lnTo>
                    <a:lnTo>
                      <a:pt x="57" y="648"/>
                    </a:lnTo>
                    <a:lnTo>
                      <a:pt x="57" y="659"/>
                    </a:lnTo>
                    <a:lnTo>
                      <a:pt x="59" y="671"/>
                    </a:lnTo>
                    <a:lnTo>
                      <a:pt x="60" y="680"/>
                    </a:lnTo>
                    <a:lnTo>
                      <a:pt x="60" y="692"/>
                    </a:lnTo>
                    <a:lnTo>
                      <a:pt x="62" y="701"/>
                    </a:lnTo>
                    <a:lnTo>
                      <a:pt x="62" y="711"/>
                    </a:lnTo>
                    <a:lnTo>
                      <a:pt x="64" y="722"/>
                    </a:lnTo>
                    <a:lnTo>
                      <a:pt x="64" y="734"/>
                    </a:lnTo>
                    <a:lnTo>
                      <a:pt x="66" y="743"/>
                    </a:lnTo>
                    <a:lnTo>
                      <a:pt x="68" y="755"/>
                    </a:lnTo>
                    <a:lnTo>
                      <a:pt x="68" y="764"/>
                    </a:lnTo>
                    <a:lnTo>
                      <a:pt x="81" y="762"/>
                    </a:lnTo>
                    <a:lnTo>
                      <a:pt x="93" y="760"/>
                    </a:lnTo>
                    <a:lnTo>
                      <a:pt x="104" y="758"/>
                    </a:lnTo>
                    <a:lnTo>
                      <a:pt x="118" y="758"/>
                    </a:lnTo>
                    <a:lnTo>
                      <a:pt x="129" y="755"/>
                    </a:lnTo>
                    <a:lnTo>
                      <a:pt x="139" y="753"/>
                    </a:lnTo>
                    <a:lnTo>
                      <a:pt x="152" y="751"/>
                    </a:lnTo>
                    <a:lnTo>
                      <a:pt x="163" y="751"/>
                    </a:lnTo>
                    <a:lnTo>
                      <a:pt x="175" y="747"/>
                    </a:lnTo>
                    <a:lnTo>
                      <a:pt x="188" y="745"/>
                    </a:lnTo>
                    <a:lnTo>
                      <a:pt x="199" y="745"/>
                    </a:lnTo>
                    <a:lnTo>
                      <a:pt x="211" y="743"/>
                    </a:lnTo>
                    <a:lnTo>
                      <a:pt x="224" y="741"/>
                    </a:lnTo>
                    <a:lnTo>
                      <a:pt x="236" y="739"/>
                    </a:lnTo>
                    <a:lnTo>
                      <a:pt x="247" y="737"/>
                    </a:lnTo>
                    <a:lnTo>
                      <a:pt x="258" y="736"/>
                    </a:lnTo>
                    <a:lnTo>
                      <a:pt x="270" y="734"/>
                    </a:lnTo>
                    <a:lnTo>
                      <a:pt x="281" y="732"/>
                    </a:lnTo>
                    <a:lnTo>
                      <a:pt x="295" y="730"/>
                    </a:lnTo>
                    <a:lnTo>
                      <a:pt x="306" y="728"/>
                    </a:lnTo>
                    <a:lnTo>
                      <a:pt x="317" y="726"/>
                    </a:lnTo>
                    <a:lnTo>
                      <a:pt x="331" y="724"/>
                    </a:lnTo>
                    <a:lnTo>
                      <a:pt x="342" y="722"/>
                    </a:lnTo>
                    <a:lnTo>
                      <a:pt x="354" y="720"/>
                    </a:lnTo>
                    <a:lnTo>
                      <a:pt x="365" y="718"/>
                    </a:lnTo>
                    <a:lnTo>
                      <a:pt x="378" y="717"/>
                    </a:lnTo>
                    <a:lnTo>
                      <a:pt x="390" y="717"/>
                    </a:lnTo>
                    <a:lnTo>
                      <a:pt x="401" y="715"/>
                    </a:lnTo>
                    <a:lnTo>
                      <a:pt x="413" y="711"/>
                    </a:lnTo>
                    <a:lnTo>
                      <a:pt x="424" y="711"/>
                    </a:lnTo>
                    <a:lnTo>
                      <a:pt x="437" y="709"/>
                    </a:lnTo>
                    <a:lnTo>
                      <a:pt x="449" y="707"/>
                    </a:lnTo>
                    <a:lnTo>
                      <a:pt x="460" y="705"/>
                    </a:lnTo>
                    <a:lnTo>
                      <a:pt x="473" y="703"/>
                    </a:lnTo>
                    <a:lnTo>
                      <a:pt x="485" y="701"/>
                    </a:lnTo>
                    <a:lnTo>
                      <a:pt x="496" y="699"/>
                    </a:lnTo>
                    <a:lnTo>
                      <a:pt x="508" y="698"/>
                    </a:lnTo>
                    <a:lnTo>
                      <a:pt x="521" y="698"/>
                    </a:lnTo>
                    <a:lnTo>
                      <a:pt x="532" y="694"/>
                    </a:lnTo>
                    <a:lnTo>
                      <a:pt x="544" y="692"/>
                    </a:lnTo>
                    <a:lnTo>
                      <a:pt x="555" y="690"/>
                    </a:lnTo>
                    <a:lnTo>
                      <a:pt x="567" y="690"/>
                    </a:lnTo>
                    <a:lnTo>
                      <a:pt x="580" y="688"/>
                    </a:lnTo>
                    <a:lnTo>
                      <a:pt x="591" y="684"/>
                    </a:lnTo>
                    <a:lnTo>
                      <a:pt x="603" y="682"/>
                    </a:lnTo>
                    <a:lnTo>
                      <a:pt x="616" y="682"/>
                    </a:lnTo>
                    <a:lnTo>
                      <a:pt x="628" y="680"/>
                    </a:lnTo>
                    <a:lnTo>
                      <a:pt x="639" y="678"/>
                    </a:lnTo>
                    <a:lnTo>
                      <a:pt x="650" y="677"/>
                    </a:lnTo>
                    <a:lnTo>
                      <a:pt x="662" y="675"/>
                    </a:lnTo>
                    <a:lnTo>
                      <a:pt x="675" y="673"/>
                    </a:lnTo>
                    <a:lnTo>
                      <a:pt x="687" y="671"/>
                    </a:lnTo>
                    <a:lnTo>
                      <a:pt x="698" y="669"/>
                    </a:lnTo>
                    <a:lnTo>
                      <a:pt x="709" y="669"/>
                    </a:lnTo>
                    <a:lnTo>
                      <a:pt x="723" y="665"/>
                    </a:lnTo>
                    <a:lnTo>
                      <a:pt x="734" y="665"/>
                    </a:lnTo>
                    <a:lnTo>
                      <a:pt x="746" y="663"/>
                    </a:lnTo>
                    <a:lnTo>
                      <a:pt x="759" y="661"/>
                    </a:lnTo>
                    <a:lnTo>
                      <a:pt x="770" y="659"/>
                    </a:lnTo>
                    <a:lnTo>
                      <a:pt x="782" y="658"/>
                    </a:lnTo>
                    <a:lnTo>
                      <a:pt x="793" y="656"/>
                    </a:lnTo>
                    <a:lnTo>
                      <a:pt x="805" y="654"/>
                    </a:lnTo>
                    <a:lnTo>
                      <a:pt x="818" y="652"/>
                    </a:lnTo>
                    <a:lnTo>
                      <a:pt x="829" y="652"/>
                    </a:lnTo>
                    <a:lnTo>
                      <a:pt x="822" y="599"/>
                    </a:lnTo>
                    <a:lnTo>
                      <a:pt x="822" y="5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8" name="Freeform 29"/>
              <p:cNvSpPr>
                <a:spLocks/>
              </p:cNvSpPr>
              <p:nvPr/>
            </p:nvSpPr>
            <p:spPr bwMode="auto">
              <a:xfrm>
                <a:off x="2747" y="2304"/>
                <a:ext cx="106" cy="107"/>
              </a:xfrm>
              <a:custGeom>
                <a:avLst/>
                <a:gdLst>
                  <a:gd name="T0" fmla="*/ 123 w 213"/>
                  <a:gd name="T1" fmla="*/ 48 h 215"/>
                  <a:gd name="T2" fmla="*/ 106 w 213"/>
                  <a:gd name="T3" fmla="*/ 48 h 215"/>
                  <a:gd name="T4" fmla="*/ 85 w 213"/>
                  <a:gd name="T5" fmla="*/ 97 h 215"/>
                  <a:gd name="T6" fmla="*/ 1 w 213"/>
                  <a:gd name="T7" fmla="*/ 21 h 215"/>
                  <a:gd name="T8" fmla="*/ 7 w 213"/>
                  <a:gd name="T9" fmla="*/ 34 h 215"/>
                  <a:gd name="T10" fmla="*/ 15 w 213"/>
                  <a:gd name="T11" fmla="*/ 46 h 215"/>
                  <a:gd name="T12" fmla="*/ 21 w 213"/>
                  <a:gd name="T13" fmla="*/ 57 h 215"/>
                  <a:gd name="T14" fmla="*/ 26 w 213"/>
                  <a:gd name="T15" fmla="*/ 69 h 215"/>
                  <a:gd name="T16" fmla="*/ 34 w 213"/>
                  <a:gd name="T17" fmla="*/ 80 h 215"/>
                  <a:gd name="T18" fmla="*/ 40 w 213"/>
                  <a:gd name="T19" fmla="*/ 91 h 215"/>
                  <a:gd name="T20" fmla="*/ 45 w 213"/>
                  <a:gd name="T21" fmla="*/ 105 h 215"/>
                  <a:gd name="T22" fmla="*/ 53 w 213"/>
                  <a:gd name="T23" fmla="*/ 116 h 215"/>
                  <a:gd name="T24" fmla="*/ 59 w 213"/>
                  <a:gd name="T25" fmla="*/ 126 h 215"/>
                  <a:gd name="T26" fmla="*/ 66 w 213"/>
                  <a:gd name="T27" fmla="*/ 137 h 215"/>
                  <a:gd name="T28" fmla="*/ 72 w 213"/>
                  <a:gd name="T29" fmla="*/ 150 h 215"/>
                  <a:gd name="T30" fmla="*/ 78 w 213"/>
                  <a:gd name="T31" fmla="*/ 162 h 215"/>
                  <a:gd name="T32" fmla="*/ 85 w 213"/>
                  <a:gd name="T33" fmla="*/ 173 h 215"/>
                  <a:gd name="T34" fmla="*/ 91 w 213"/>
                  <a:gd name="T35" fmla="*/ 185 h 215"/>
                  <a:gd name="T36" fmla="*/ 97 w 213"/>
                  <a:gd name="T37" fmla="*/ 196 h 215"/>
                  <a:gd name="T38" fmla="*/ 102 w 213"/>
                  <a:gd name="T39" fmla="*/ 198 h 215"/>
                  <a:gd name="T40" fmla="*/ 104 w 213"/>
                  <a:gd name="T41" fmla="*/ 186 h 215"/>
                  <a:gd name="T42" fmla="*/ 106 w 213"/>
                  <a:gd name="T43" fmla="*/ 177 h 215"/>
                  <a:gd name="T44" fmla="*/ 106 w 213"/>
                  <a:gd name="T45" fmla="*/ 167 h 215"/>
                  <a:gd name="T46" fmla="*/ 108 w 213"/>
                  <a:gd name="T47" fmla="*/ 156 h 215"/>
                  <a:gd name="T48" fmla="*/ 112 w 213"/>
                  <a:gd name="T49" fmla="*/ 146 h 215"/>
                  <a:gd name="T50" fmla="*/ 114 w 213"/>
                  <a:gd name="T51" fmla="*/ 135 h 215"/>
                  <a:gd name="T52" fmla="*/ 116 w 213"/>
                  <a:gd name="T53" fmla="*/ 126 h 215"/>
                  <a:gd name="T54" fmla="*/ 119 w 213"/>
                  <a:gd name="T55" fmla="*/ 126 h 215"/>
                  <a:gd name="T56" fmla="*/ 123 w 213"/>
                  <a:gd name="T57" fmla="*/ 137 h 215"/>
                  <a:gd name="T58" fmla="*/ 127 w 213"/>
                  <a:gd name="T59" fmla="*/ 150 h 215"/>
                  <a:gd name="T60" fmla="*/ 131 w 213"/>
                  <a:gd name="T61" fmla="*/ 162 h 215"/>
                  <a:gd name="T62" fmla="*/ 135 w 213"/>
                  <a:gd name="T63" fmla="*/ 173 h 215"/>
                  <a:gd name="T64" fmla="*/ 140 w 213"/>
                  <a:gd name="T65" fmla="*/ 186 h 215"/>
                  <a:gd name="T66" fmla="*/ 144 w 213"/>
                  <a:gd name="T67" fmla="*/ 198 h 215"/>
                  <a:gd name="T68" fmla="*/ 148 w 213"/>
                  <a:gd name="T69" fmla="*/ 209 h 215"/>
                  <a:gd name="T70" fmla="*/ 152 w 213"/>
                  <a:gd name="T71" fmla="*/ 209 h 215"/>
                  <a:gd name="T72" fmla="*/ 156 w 213"/>
                  <a:gd name="T73" fmla="*/ 198 h 215"/>
                  <a:gd name="T74" fmla="*/ 159 w 213"/>
                  <a:gd name="T75" fmla="*/ 186 h 215"/>
                  <a:gd name="T76" fmla="*/ 165 w 213"/>
                  <a:gd name="T77" fmla="*/ 173 h 215"/>
                  <a:gd name="T78" fmla="*/ 167 w 213"/>
                  <a:gd name="T79" fmla="*/ 162 h 215"/>
                  <a:gd name="T80" fmla="*/ 173 w 213"/>
                  <a:gd name="T81" fmla="*/ 150 h 215"/>
                  <a:gd name="T82" fmla="*/ 177 w 213"/>
                  <a:gd name="T83" fmla="*/ 137 h 215"/>
                  <a:gd name="T84" fmla="*/ 178 w 213"/>
                  <a:gd name="T85" fmla="*/ 126 h 215"/>
                  <a:gd name="T86" fmla="*/ 182 w 213"/>
                  <a:gd name="T87" fmla="*/ 114 h 215"/>
                  <a:gd name="T88" fmla="*/ 186 w 213"/>
                  <a:gd name="T89" fmla="*/ 103 h 215"/>
                  <a:gd name="T90" fmla="*/ 192 w 213"/>
                  <a:gd name="T91" fmla="*/ 91 h 215"/>
                  <a:gd name="T92" fmla="*/ 194 w 213"/>
                  <a:gd name="T93" fmla="*/ 80 h 215"/>
                  <a:gd name="T94" fmla="*/ 199 w 213"/>
                  <a:gd name="T95" fmla="*/ 69 h 215"/>
                  <a:gd name="T96" fmla="*/ 203 w 213"/>
                  <a:gd name="T97" fmla="*/ 55 h 215"/>
                  <a:gd name="T98" fmla="*/ 205 w 213"/>
                  <a:gd name="T99" fmla="*/ 44 h 215"/>
                  <a:gd name="T100" fmla="*/ 211 w 213"/>
                  <a:gd name="T101" fmla="*/ 32 h 215"/>
                  <a:gd name="T102" fmla="*/ 177 w 213"/>
                  <a:gd name="T103" fmla="*/ 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3" h="215">
                    <a:moveTo>
                      <a:pt x="177" y="15"/>
                    </a:moveTo>
                    <a:lnTo>
                      <a:pt x="148" y="105"/>
                    </a:lnTo>
                    <a:lnTo>
                      <a:pt x="129" y="48"/>
                    </a:lnTo>
                    <a:lnTo>
                      <a:pt x="123" y="48"/>
                    </a:lnTo>
                    <a:lnTo>
                      <a:pt x="119" y="48"/>
                    </a:lnTo>
                    <a:lnTo>
                      <a:pt x="114" y="48"/>
                    </a:lnTo>
                    <a:lnTo>
                      <a:pt x="110" y="48"/>
                    </a:lnTo>
                    <a:lnTo>
                      <a:pt x="106" y="48"/>
                    </a:lnTo>
                    <a:lnTo>
                      <a:pt x="102" y="50"/>
                    </a:lnTo>
                    <a:lnTo>
                      <a:pt x="97" y="50"/>
                    </a:lnTo>
                    <a:lnTo>
                      <a:pt x="95" y="51"/>
                    </a:lnTo>
                    <a:lnTo>
                      <a:pt x="85" y="97"/>
                    </a:lnTo>
                    <a:lnTo>
                      <a:pt x="32" y="0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3" y="25"/>
                    </a:lnTo>
                    <a:lnTo>
                      <a:pt x="5" y="29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9" y="36"/>
                    </a:lnTo>
                    <a:lnTo>
                      <a:pt x="13" y="40"/>
                    </a:lnTo>
                    <a:lnTo>
                      <a:pt x="13" y="42"/>
                    </a:lnTo>
                    <a:lnTo>
                      <a:pt x="15" y="46"/>
                    </a:lnTo>
                    <a:lnTo>
                      <a:pt x="17" y="48"/>
                    </a:lnTo>
                    <a:lnTo>
                      <a:pt x="19" y="51"/>
                    </a:lnTo>
                    <a:lnTo>
                      <a:pt x="19" y="53"/>
                    </a:lnTo>
                    <a:lnTo>
                      <a:pt x="21" y="57"/>
                    </a:lnTo>
                    <a:lnTo>
                      <a:pt x="22" y="61"/>
                    </a:lnTo>
                    <a:lnTo>
                      <a:pt x="24" y="63"/>
                    </a:lnTo>
                    <a:lnTo>
                      <a:pt x="26" y="65"/>
                    </a:lnTo>
                    <a:lnTo>
                      <a:pt x="26" y="69"/>
                    </a:lnTo>
                    <a:lnTo>
                      <a:pt x="30" y="72"/>
                    </a:lnTo>
                    <a:lnTo>
                      <a:pt x="30" y="74"/>
                    </a:lnTo>
                    <a:lnTo>
                      <a:pt x="32" y="78"/>
                    </a:lnTo>
                    <a:lnTo>
                      <a:pt x="34" y="80"/>
                    </a:lnTo>
                    <a:lnTo>
                      <a:pt x="36" y="84"/>
                    </a:lnTo>
                    <a:lnTo>
                      <a:pt x="38" y="88"/>
                    </a:lnTo>
                    <a:lnTo>
                      <a:pt x="40" y="89"/>
                    </a:lnTo>
                    <a:lnTo>
                      <a:pt x="40" y="91"/>
                    </a:lnTo>
                    <a:lnTo>
                      <a:pt x="41" y="95"/>
                    </a:lnTo>
                    <a:lnTo>
                      <a:pt x="43" y="99"/>
                    </a:lnTo>
                    <a:lnTo>
                      <a:pt x="45" y="101"/>
                    </a:lnTo>
                    <a:lnTo>
                      <a:pt x="45" y="105"/>
                    </a:lnTo>
                    <a:lnTo>
                      <a:pt x="49" y="107"/>
                    </a:lnTo>
                    <a:lnTo>
                      <a:pt x="51" y="110"/>
                    </a:lnTo>
                    <a:lnTo>
                      <a:pt x="51" y="112"/>
                    </a:lnTo>
                    <a:lnTo>
                      <a:pt x="53" y="116"/>
                    </a:lnTo>
                    <a:lnTo>
                      <a:pt x="55" y="118"/>
                    </a:lnTo>
                    <a:lnTo>
                      <a:pt x="57" y="120"/>
                    </a:lnTo>
                    <a:lnTo>
                      <a:pt x="59" y="124"/>
                    </a:lnTo>
                    <a:lnTo>
                      <a:pt x="59" y="126"/>
                    </a:lnTo>
                    <a:lnTo>
                      <a:pt x="60" y="129"/>
                    </a:lnTo>
                    <a:lnTo>
                      <a:pt x="62" y="133"/>
                    </a:lnTo>
                    <a:lnTo>
                      <a:pt x="64" y="135"/>
                    </a:lnTo>
                    <a:lnTo>
                      <a:pt x="66" y="137"/>
                    </a:lnTo>
                    <a:lnTo>
                      <a:pt x="66" y="141"/>
                    </a:lnTo>
                    <a:lnTo>
                      <a:pt x="68" y="145"/>
                    </a:lnTo>
                    <a:lnTo>
                      <a:pt x="70" y="146"/>
                    </a:lnTo>
                    <a:lnTo>
                      <a:pt x="72" y="150"/>
                    </a:lnTo>
                    <a:lnTo>
                      <a:pt x="74" y="152"/>
                    </a:lnTo>
                    <a:lnTo>
                      <a:pt x="76" y="156"/>
                    </a:lnTo>
                    <a:lnTo>
                      <a:pt x="76" y="160"/>
                    </a:lnTo>
                    <a:lnTo>
                      <a:pt x="78" y="162"/>
                    </a:lnTo>
                    <a:lnTo>
                      <a:pt x="80" y="164"/>
                    </a:lnTo>
                    <a:lnTo>
                      <a:pt x="81" y="167"/>
                    </a:lnTo>
                    <a:lnTo>
                      <a:pt x="81" y="169"/>
                    </a:lnTo>
                    <a:lnTo>
                      <a:pt x="85" y="173"/>
                    </a:lnTo>
                    <a:lnTo>
                      <a:pt x="85" y="177"/>
                    </a:lnTo>
                    <a:lnTo>
                      <a:pt x="87" y="179"/>
                    </a:lnTo>
                    <a:lnTo>
                      <a:pt x="89" y="181"/>
                    </a:lnTo>
                    <a:lnTo>
                      <a:pt x="91" y="185"/>
                    </a:lnTo>
                    <a:lnTo>
                      <a:pt x="93" y="188"/>
                    </a:lnTo>
                    <a:lnTo>
                      <a:pt x="95" y="190"/>
                    </a:lnTo>
                    <a:lnTo>
                      <a:pt x="95" y="194"/>
                    </a:lnTo>
                    <a:lnTo>
                      <a:pt x="97" y="196"/>
                    </a:lnTo>
                    <a:lnTo>
                      <a:pt x="99" y="200"/>
                    </a:lnTo>
                    <a:lnTo>
                      <a:pt x="100" y="204"/>
                    </a:lnTo>
                    <a:lnTo>
                      <a:pt x="100" y="200"/>
                    </a:lnTo>
                    <a:lnTo>
                      <a:pt x="102" y="198"/>
                    </a:lnTo>
                    <a:lnTo>
                      <a:pt x="102" y="196"/>
                    </a:lnTo>
                    <a:lnTo>
                      <a:pt x="102" y="192"/>
                    </a:lnTo>
                    <a:lnTo>
                      <a:pt x="102" y="190"/>
                    </a:lnTo>
                    <a:lnTo>
                      <a:pt x="104" y="186"/>
                    </a:lnTo>
                    <a:lnTo>
                      <a:pt x="104" y="185"/>
                    </a:lnTo>
                    <a:lnTo>
                      <a:pt x="104" y="181"/>
                    </a:lnTo>
                    <a:lnTo>
                      <a:pt x="104" y="179"/>
                    </a:lnTo>
                    <a:lnTo>
                      <a:pt x="106" y="177"/>
                    </a:lnTo>
                    <a:lnTo>
                      <a:pt x="106" y="173"/>
                    </a:lnTo>
                    <a:lnTo>
                      <a:pt x="106" y="171"/>
                    </a:lnTo>
                    <a:lnTo>
                      <a:pt x="106" y="169"/>
                    </a:lnTo>
                    <a:lnTo>
                      <a:pt x="106" y="167"/>
                    </a:lnTo>
                    <a:lnTo>
                      <a:pt x="108" y="164"/>
                    </a:lnTo>
                    <a:lnTo>
                      <a:pt x="108" y="162"/>
                    </a:lnTo>
                    <a:lnTo>
                      <a:pt x="108" y="160"/>
                    </a:lnTo>
                    <a:lnTo>
                      <a:pt x="108" y="156"/>
                    </a:lnTo>
                    <a:lnTo>
                      <a:pt x="108" y="154"/>
                    </a:lnTo>
                    <a:lnTo>
                      <a:pt x="110" y="152"/>
                    </a:lnTo>
                    <a:lnTo>
                      <a:pt x="110" y="148"/>
                    </a:lnTo>
                    <a:lnTo>
                      <a:pt x="112" y="146"/>
                    </a:lnTo>
                    <a:lnTo>
                      <a:pt x="112" y="143"/>
                    </a:lnTo>
                    <a:lnTo>
                      <a:pt x="112" y="141"/>
                    </a:lnTo>
                    <a:lnTo>
                      <a:pt x="112" y="137"/>
                    </a:lnTo>
                    <a:lnTo>
                      <a:pt x="114" y="135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27"/>
                    </a:lnTo>
                    <a:lnTo>
                      <a:pt x="116" y="126"/>
                    </a:lnTo>
                    <a:lnTo>
                      <a:pt x="116" y="124"/>
                    </a:lnTo>
                    <a:lnTo>
                      <a:pt x="116" y="120"/>
                    </a:lnTo>
                    <a:lnTo>
                      <a:pt x="118" y="124"/>
                    </a:lnTo>
                    <a:lnTo>
                      <a:pt x="119" y="126"/>
                    </a:lnTo>
                    <a:lnTo>
                      <a:pt x="119" y="129"/>
                    </a:lnTo>
                    <a:lnTo>
                      <a:pt x="121" y="133"/>
                    </a:lnTo>
                    <a:lnTo>
                      <a:pt x="121" y="135"/>
                    </a:lnTo>
                    <a:lnTo>
                      <a:pt x="123" y="137"/>
                    </a:lnTo>
                    <a:lnTo>
                      <a:pt x="123" y="141"/>
                    </a:lnTo>
                    <a:lnTo>
                      <a:pt x="125" y="145"/>
                    </a:lnTo>
                    <a:lnTo>
                      <a:pt x="125" y="146"/>
                    </a:lnTo>
                    <a:lnTo>
                      <a:pt x="127" y="150"/>
                    </a:lnTo>
                    <a:lnTo>
                      <a:pt x="129" y="152"/>
                    </a:lnTo>
                    <a:lnTo>
                      <a:pt x="129" y="156"/>
                    </a:lnTo>
                    <a:lnTo>
                      <a:pt x="131" y="160"/>
                    </a:lnTo>
                    <a:lnTo>
                      <a:pt x="131" y="162"/>
                    </a:lnTo>
                    <a:lnTo>
                      <a:pt x="133" y="164"/>
                    </a:lnTo>
                    <a:lnTo>
                      <a:pt x="133" y="167"/>
                    </a:lnTo>
                    <a:lnTo>
                      <a:pt x="135" y="171"/>
                    </a:lnTo>
                    <a:lnTo>
                      <a:pt x="135" y="173"/>
                    </a:lnTo>
                    <a:lnTo>
                      <a:pt x="137" y="177"/>
                    </a:lnTo>
                    <a:lnTo>
                      <a:pt x="139" y="179"/>
                    </a:lnTo>
                    <a:lnTo>
                      <a:pt x="139" y="183"/>
                    </a:lnTo>
                    <a:lnTo>
                      <a:pt x="140" y="186"/>
                    </a:lnTo>
                    <a:lnTo>
                      <a:pt x="140" y="188"/>
                    </a:lnTo>
                    <a:lnTo>
                      <a:pt x="142" y="190"/>
                    </a:lnTo>
                    <a:lnTo>
                      <a:pt x="142" y="194"/>
                    </a:lnTo>
                    <a:lnTo>
                      <a:pt x="144" y="198"/>
                    </a:lnTo>
                    <a:lnTo>
                      <a:pt x="146" y="200"/>
                    </a:lnTo>
                    <a:lnTo>
                      <a:pt x="146" y="204"/>
                    </a:lnTo>
                    <a:lnTo>
                      <a:pt x="148" y="205"/>
                    </a:lnTo>
                    <a:lnTo>
                      <a:pt x="148" y="209"/>
                    </a:lnTo>
                    <a:lnTo>
                      <a:pt x="150" y="213"/>
                    </a:lnTo>
                    <a:lnTo>
                      <a:pt x="150" y="215"/>
                    </a:lnTo>
                    <a:lnTo>
                      <a:pt x="152" y="213"/>
                    </a:lnTo>
                    <a:lnTo>
                      <a:pt x="152" y="209"/>
                    </a:lnTo>
                    <a:lnTo>
                      <a:pt x="154" y="205"/>
                    </a:lnTo>
                    <a:lnTo>
                      <a:pt x="156" y="204"/>
                    </a:lnTo>
                    <a:lnTo>
                      <a:pt x="156" y="200"/>
                    </a:lnTo>
                    <a:lnTo>
                      <a:pt x="156" y="198"/>
                    </a:lnTo>
                    <a:lnTo>
                      <a:pt x="158" y="194"/>
                    </a:lnTo>
                    <a:lnTo>
                      <a:pt x="158" y="192"/>
                    </a:lnTo>
                    <a:lnTo>
                      <a:pt x="159" y="188"/>
                    </a:lnTo>
                    <a:lnTo>
                      <a:pt x="159" y="186"/>
                    </a:lnTo>
                    <a:lnTo>
                      <a:pt x="161" y="183"/>
                    </a:lnTo>
                    <a:lnTo>
                      <a:pt x="161" y="179"/>
                    </a:lnTo>
                    <a:lnTo>
                      <a:pt x="163" y="177"/>
                    </a:lnTo>
                    <a:lnTo>
                      <a:pt x="165" y="173"/>
                    </a:lnTo>
                    <a:lnTo>
                      <a:pt x="165" y="171"/>
                    </a:lnTo>
                    <a:lnTo>
                      <a:pt x="167" y="167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9" y="160"/>
                    </a:lnTo>
                    <a:lnTo>
                      <a:pt x="169" y="156"/>
                    </a:lnTo>
                    <a:lnTo>
                      <a:pt x="171" y="152"/>
                    </a:lnTo>
                    <a:lnTo>
                      <a:pt x="173" y="150"/>
                    </a:lnTo>
                    <a:lnTo>
                      <a:pt x="173" y="146"/>
                    </a:lnTo>
                    <a:lnTo>
                      <a:pt x="175" y="145"/>
                    </a:lnTo>
                    <a:lnTo>
                      <a:pt x="175" y="141"/>
                    </a:lnTo>
                    <a:lnTo>
                      <a:pt x="177" y="137"/>
                    </a:lnTo>
                    <a:lnTo>
                      <a:pt x="177" y="135"/>
                    </a:lnTo>
                    <a:lnTo>
                      <a:pt x="178" y="133"/>
                    </a:lnTo>
                    <a:lnTo>
                      <a:pt x="178" y="129"/>
                    </a:lnTo>
                    <a:lnTo>
                      <a:pt x="178" y="126"/>
                    </a:lnTo>
                    <a:lnTo>
                      <a:pt x="180" y="124"/>
                    </a:lnTo>
                    <a:lnTo>
                      <a:pt x="182" y="120"/>
                    </a:lnTo>
                    <a:lnTo>
                      <a:pt x="182" y="118"/>
                    </a:lnTo>
                    <a:lnTo>
                      <a:pt x="182" y="114"/>
                    </a:lnTo>
                    <a:lnTo>
                      <a:pt x="184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3"/>
                    </a:lnTo>
                    <a:lnTo>
                      <a:pt x="188" y="99"/>
                    </a:lnTo>
                    <a:lnTo>
                      <a:pt x="188" y="97"/>
                    </a:lnTo>
                    <a:lnTo>
                      <a:pt x="190" y="95"/>
                    </a:lnTo>
                    <a:lnTo>
                      <a:pt x="192" y="91"/>
                    </a:lnTo>
                    <a:lnTo>
                      <a:pt x="192" y="88"/>
                    </a:lnTo>
                    <a:lnTo>
                      <a:pt x="194" y="86"/>
                    </a:lnTo>
                    <a:lnTo>
                      <a:pt x="194" y="82"/>
                    </a:lnTo>
                    <a:lnTo>
                      <a:pt x="194" y="80"/>
                    </a:lnTo>
                    <a:lnTo>
                      <a:pt x="196" y="76"/>
                    </a:lnTo>
                    <a:lnTo>
                      <a:pt x="196" y="74"/>
                    </a:lnTo>
                    <a:lnTo>
                      <a:pt x="197" y="70"/>
                    </a:lnTo>
                    <a:lnTo>
                      <a:pt x="199" y="69"/>
                    </a:lnTo>
                    <a:lnTo>
                      <a:pt x="199" y="65"/>
                    </a:lnTo>
                    <a:lnTo>
                      <a:pt x="201" y="63"/>
                    </a:lnTo>
                    <a:lnTo>
                      <a:pt x="201" y="59"/>
                    </a:lnTo>
                    <a:lnTo>
                      <a:pt x="203" y="55"/>
                    </a:lnTo>
                    <a:lnTo>
                      <a:pt x="203" y="53"/>
                    </a:lnTo>
                    <a:lnTo>
                      <a:pt x="205" y="51"/>
                    </a:lnTo>
                    <a:lnTo>
                      <a:pt x="205" y="48"/>
                    </a:lnTo>
                    <a:lnTo>
                      <a:pt x="205" y="44"/>
                    </a:lnTo>
                    <a:lnTo>
                      <a:pt x="207" y="42"/>
                    </a:lnTo>
                    <a:lnTo>
                      <a:pt x="209" y="38"/>
                    </a:lnTo>
                    <a:lnTo>
                      <a:pt x="209" y="36"/>
                    </a:lnTo>
                    <a:lnTo>
                      <a:pt x="211" y="32"/>
                    </a:lnTo>
                    <a:lnTo>
                      <a:pt x="211" y="29"/>
                    </a:lnTo>
                    <a:lnTo>
                      <a:pt x="213" y="27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9" name="Freeform 30"/>
              <p:cNvSpPr>
                <a:spLocks/>
              </p:cNvSpPr>
              <p:nvPr/>
            </p:nvSpPr>
            <p:spPr bwMode="auto">
              <a:xfrm>
                <a:off x="2852" y="2318"/>
                <a:ext cx="42" cy="76"/>
              </a:xfrm>
              <a:custGeom>
                <a:avLst/>
                <a:gdLst>
                  <a:gd name="T0" fmla="*/ 51 w 84"/>
                  <a:gd name="T1" fmla="*/ 0 h 152"/>
                  <a:gd name="T2" fmla="*/ 0 w 84"/>
                  <a:gd name="T3" fmla="*/ 140 h 152"/>
                  <a:gd name="T4" fmla="*/ 34 w 84"/>
                  <a:gd name="T5" fmla="*/ 152 h 152"/>
                  <a:gd name="T6" fmla="*/ 84 w 84"/>
                  <a:gd name="T7" fmla="*/ 11 h 152"/>
                  <a:gd name="T8" fmla="*/ 51 w 84"/>
                  <a:gd name="T9" fmla="*/ 0 h 152"/>
                  <a:gd name="T10" fmla="*/ 51 w 84"/>
                  <a:gd name="T1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52">
                    <a:moveTo>
                      <a:pt x="51" y="0"/>
                    </a:moveTo>
                    <a:lnTo>
                      <a:pt x="0" y="140"/>
                    </a:lnTo>
                    <a:lnTo>
                      <a:pt x="34" y="152"/>
                    </a:lnTo>
                    <a:lnTo>
                      <a:pt x="84" y="11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0" name="Freeform 31"/>
              <p:cNvSpPr>
                <a:spLocks/>
              </p:cNvSpPr>
              <p:nvPr/>
            </p:nvSpPr>
            <p:spPr bwMode="auto">
              <a:xfrm>
                <a:off x="2875" y="2308"/>
                <a:ext cx="52" cy="84"/>
              </a:xfrm>
              <a:custGeom>
                <a:avLst/>
                <a:gdLst>
                  <a:gd name="T0" fmla="*/ 33 w 103"/>
                  <a:gd name="T1" fmla="*/ 0 h 169"/>
                  <a:gd name="T2" fmla="*/ 0 w 103"/>
                  <a:gd name="T3" fmla="*/ 13 h 169"/>
                  <a:gd name="T4" fmla="*/ 71 w 103"/>
                  <a:gd name="T5" fmla="*/ 169 h 169"/>
                  <a:gd name="T6" fmla="*/ 103 w 103"/>
                  <a:gd name="T7" fmla="*/ 154 h 169"/>
                  <a:gd name="T8" fmla="*/ 33 w 103"/>
                  <a:gd name="T9" fmla="*/ 0 h 169"/>
                  <a:gd name="T10" fmla="*/ 33 w 103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169">
                    <a:moveTo>
                      <a:pt x="33" y="0"/>
                    </a:moveTo>
                    <a:lnTo>
                      <a:pt x="0" y="13"/>
                    </a:lnTo>
                    <a:lnTo>
                      <a:pt x="71" y="169"/>
                    </a:lnTo>
                    <a:lnTo>
                      <a:pt x="103" y="154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2" name="Freeform 32"/>
              <p:cNvSpPr>
                <a:spLocks/>
              </p:cNvSpPr>
              <p:nvPr/>
            </p:nvSpPr>
            <p:spPr bwMode="auto">
              <a:xfrm>
                <a:off x="2875" y="2360"/>
                <a:ext cx="35" cy="25"/>
              </a:xfrm>
              <a:custGeom>
                <a:avLst/>
                <a:gdLst>
                  <a:gd name="T0" fmla="*/ 0 w 71"/>
                  <a:gd name="T1" fmla="*/ 36 h 50"/>
                  <a:gd name="T2" fmla="*/ 63 w 71"/>
                  <a:gd name="T3" fmla="*/ 50 h 50"/>
                  <a:gd name="T4" fmla="*/ 71 w 71"/>
                  <a:gd name="T5" fmla="*/ 14 h 50"/>
                  <a:gd name="T6" fmla="*/ 6 w 71"/>
                  <a:gd name="T7" fmla="*/ 0 h 50"/>
                  <a:gd name="T8" fmla="*/ 0 w 71"/>
                  <a:gd name="T9" fmla="*/ 36 h 50"/>
                  <a:gd name="T10" fmla="*/ 0 w 71"/>
                  <a:gd name="T1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50">
                    <a:moveTo>
                      <a:pt x="0" y="36"/>
                    </a:moveTo>
                    <a:lnTo>
                      <a:pt x="63" y="50"/>
                    </a:lnTo>
                    <a:lnTo>
                      <a:pt x="71" y="1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3" name="Freeform 33"/>
              <p:cNvSpPr>
                <a:spLocks/>
              </p:cNvSpPr>
              <p:nvPr/>
            </p:nvSpPr>
            <p:spPr bwMode="auto">
              <a:xfrm>
                <a:off x="2925" y="2275"/>
                <a:ext cx="31" cy="105"/>
              </a:xfrm>
              <a:custGeom>
                <a:avLst/>
                <a:gdLst>
                  <a:gd name="T0" fmla="*/ 0 w 63"/>
                  <a:gd name="T1" fmla="*/ 6 h 211"/>
                  <a:gd name="T2" fmla="*/ 27 w 63"/>
                  <a:gd name="T3" fmla="*/ 211 h 211"/>
                  <a:gd name="T4" fmla="*/ 63 w 63"/>
                  <a:gd name="T5" fmla="*/ 205 h 211"/>
                  <a:gd name="T6" fmla="*/ 37 w 63"/>
                  <a:gd name="T7" fmla="*/ 0 h 211"/>
                  <a:gd name="T8" fmla="*/ 0 w 63"/>
                  <a:gd name="T9" fmla="*/ 6 h 211"/>
                  <a:gd name="T10" fmla="*/ 0 w 63"/>
                  <a:gd name="T11" fmla="*/ 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211">
                    <a:moveTo>
                      <a:pt x="0" y="6"/>
                    </a:moveTo>
                    <a:lnTo>
                      <a:pt x="27" y="211"/>
                    </a:lnTo>
                    <a:lnTo>
                      <a:pt x="63" y="205"/>
                    </a:lnTo>
                    <a:lnTo>
                      <a:pt x="37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4" name="Freeform 34"/>
              <p:cNvSpPr>
                <a:spLocks/>
              </p:cNvSpPr>
              <p:nvPr/>
            </p:nvSpPr>
            <p:spPr bwMode="auto">
              <a:xfrm>
                <a:off x="2910" y="2295"/>
                <a:ext cx="61" cy="28"/>
              </a:xfrm>
              <a:custGeom>
                <a:avLst/>
                <a:gdLst>
                  <a:gd name="T0" fmla="*/ 8 w 122"/>
                  <a:gd name="T1" fmla="*/ 55 h 55"/>
                  <a:gd name="T2" fmla="*/ 122 w 122"/>
                  <a:gd name="T3" fmla="*/ 36 h 55"/>
                  <a:gd name="T4" fmla="*/ 116 w 122"/>
                  <a:gd name="T5" fmla="*/ 0 h 55"/>
                  <a:gd name="T6" fmla="*/ 0 w 122"/>
                  <a:gd name="T7" fmla="*/ 19 h 55"/>
                  <a:gd name="T8" fmla="*/ 8 w 122"/>
                  <a:gd name="T9" fmla="*/ 55 h 55"/>
                  <a:gd name="T10" fmla="*/ 8 w 122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55">
                    <a:moveTo>
                      <a:pt x="8" y="55"/>
                    </a:moveTo>
                    <a:lnTo>
                      <a:pt x="122" y="36"/>
                    </a:lnTo>
                    <a:lnTo>
                      <a:pt x="116" y="0"/>
                    </a:lnTo>
                    <a:lnTo>
                      <a:pt x="0" y="19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5" name="Freeform 35"/>
              <p:cNvSpPr>
                <a:spLocks/>
              </p:cNvSpPr>
              <p:nvPr/>
            </p:nvSpPr>
            <p:spPr bwMode="auto">
              <a:xfrm>
                <a:off x="2989" y="2308"/>
                <a:ext cx="21" cy="62"/>
              </a:xfrm>
              <a:custGeom>
                <a:avLst/>
                <a:gdLst>
                  <a:gd name="T0" fmla="*/ 0 w 42"/>
                  <a:gd name="T1" fmla="*/ 2 h 123"/>
                  <a:gd name="T2" fmla="*/ 6 w 42"/>
                  <a:gd name="T3" fmla="*/ 123 h 123"/>
                  <a:gd name="T4" fmla="*/ 42 w 42"/>
                  <a:gd name="T5" fmla="*/ 121 h 123"/>
                  <a:gd name="T6" fmla="*/ 36 w 42"/>
                  <a:gd name="T7" fmla="*/ 0 h 123"/>
                  <a:gd name="T8" fmla="*/ 0 w 42"/>
                  <a:gd name="T9" fmla="*/ 2 h 123"/>
                  <a:gd name="T10" fmla="*/ 0 w 42"/>
                  <a:gd name="T1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3">
                    <a:moveTo>
                      <a:pt x="0" y="2"/>
                    </a:moveTo>
                    <a:lnTo>
                      <a:pt x="6" y="123"/>
                    </a:lnTo>
                    <a:lnTo>
                      <a:pt x="42" y="121"/>
                    </a:lnTo>
                    <a:lnTo>
                      <a:pt x="3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6" name="Freeform 36"/>
              <p:cNvSpPr>
                <a:spLocks/>
              </p:cNvSpPr>
              <p:nvPr/>
            </p:nvSpPr>
            <p:spPr bwMode="auto">
              <a:xfrm>
                <a:off x="2992" y="2325"/>
                <a:ext cx="52" cy="30"/>
              </a:xfrm>
              <a:custGeom>
                <a:avLst/>
                <a:gdLst>
                  <a:gd name="T0" fmla="*/ 11 w 102"/>
                  <a:gd name="T1" fmla="*/ 61 h 61"/>
                  <a:gd name="T2" fmla="*/ 102 w 102"/>
                  <a:gd name="T3" fmla="*/ 36 h 61"/>
                  <a:gd name="T4" fmla="*/ 91 w 102"/>
                  <a:gd name="T5" fmla="*/ 0 h 61"/>
                  <a:gd name="T6" fmla="*/ 0 w 102"/>
                  <a:gd name="T7" fmla="*/ 27 h 61"/>
                  <a:gd name="T8" fmla="*/ 11 w 102"/>
                  <a:gd name="T9" fmla="*/ 61 h 61"/>
                  <a:gd name="T10" fmla="*/ 11 w 102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1">
                    <a:moveTo>
                      <a:pt x="11" y="61"/>
                    </a:moveTo>
                    <a:lnTo>
                      <a:pt x="102" y="36"/>
                    </a:lnTo>
                    <a:lnTo>
                      <a:pt x="91" y="0"/>
                    </a:lnTo>
                    <a:lnTo>
                      <a:pt x="0" y="27"/>
                    </a:lnTo>
                    <a:lnTo>
                      <a:pt x="11" y="61"/>
                    </a:lnTo>
                    <a:lnTo>
                      <a:pt x="1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7" name="Freeform 37"/>
              <p:cNvSpPr>
                <a:spLocks/>
              </p:cNvSpPr>
              <p:nvPr/>
            </p:nvSpPr>
            <p:spPr bwMode="auto">
              <a:xfrm>
                <a:off x="3003" y="2353"/>
                <a:ext cx="40" cy="28"/>
              </a:xfrm>
              <a:custGeom>
                <a:avLst/>
                <a:gdLst>
                  <a:gd name="T0" fmla="*/ 10 w 80"/>
                  <a:gd name="T1" fmla="*/ 55 h 55"/>
                  <a:gd name="T2" fmla="*/ 80 w 80"/>
                  <a:gd name="T3" fmla="*/ 36 h 55"/>
                  <a:gd name="T4" fmla="*/ 71 w 80"/>
                  <a:gd name="T5" fmla="*/ 0 h 55"/>
                  <a:gd name="T6" fmla="*/ 0 w 80"/>
                  <a:gd name="T7" fmla="*/ 19 h 55"/>
                  <a:gd name="T8" fmla="*/ 10 w 80"/>
                  <a:gd name="T9" fmla="*/ 55 h 55"/>
                  <a:gd name="T10" fmla="*/ 10 w 80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5">
                    <a:moveTo>
                      <a:pt x="10" y="55"/>
                    </a:moveTo>
                    <a:lnTo>
                      <a:pt x="80" y="36"/>
                    </a:lnTo>
                    <a:lnTo>
                      <a:pt x="71" y="0"/>
                    </a:lnTo>
                    <a:lnTo>
                      <a:pt x="0" y="19"/>
                    </a:lnTo>
                    <a:lnTo>
                      <a:pt x="10" y="55"/>
                    </a:lnTo>
                    <a:lnTo>
                      <a:pt x="1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8" name="Freeform 38"/>
              <p:cNvSpPr>
                <a:spLocks/>
              </p:cNvSpPr>
              <p:nvPr/>
            </p:nvSpPr>
            <p:spPr bwMode="auto">
              <a:xfrm>
                <a:off x="2995" y="2290"/>
                <a:ext cx="46" cy="22"/>
              </a:xfrm>
              <a:custGeom>
                <a:avLst/>
                <a:gdLst>
                  <a:gd name="T0" fmla="*/ 2 w 92"/>
                  <a:gd name="T1" fmla="*/ 43 h 43"/>
                  <a:gd name="T2" fmla="*/ 92 w 92"/>
                  <a:gd name="T3" fmla="*/ 36 h 43"/>
                  <a:gd name="T4" fmla="*/ 90 w 92"/>
                  <a:gd name="T5" fmla="*/ 0 h 43"/>
                  <a:gd name="T6" fmla="*/ 0 w 92"/>
                  <a:gd name="T7" fmla="*/ 5 h 43"/>
                  <a:gd name="T8" fmla="*/ 2 w 92"/>
                  <a:gd name="T9" fmla="*/ 43 h 43"/>
                  <a:gd name="T10" fmla="*/ 2 w 92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43">
                    <a:moveTo>
                      <a:pt x="2" y="43"/>
                    </a:moveTo>
                    <a:lnTo>
                      <a:pt x="92" y="36"/>
                    </a:lnTo>
                    <a:lnTo>
                      <a:pt x="90" y="0"/>
                    </a:lnTo>
                    <a:lnTo>
                      <a:pt x="0" y="5"/>
                    </a:lnTo>
                    <a:lnTo>
                      <a:pt x="2" y="43"/>
                    </a:lnTo>
                    <a:lnTo>
                      <a:pt x="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9" name="Freeform 39"/>
              <p:cNvSpPr>
                <a:spLocks/>
              </p:cNvSpPr>
              <p:nvPr/>
            </p:nvSpPr>
            <p:spPr bwMode="auto">
              <a:xfrm>
                <a:off x="3054" y="2291"/>
                <a:ext cx="28" cy="73"/>
              </a:xfrm>
              <a:custGeom>
                <a:avLst/>
                <a:gdLst>
                  <a:gd name="T0" fmla="*/ 0 w 55"/>
                  <a:gd name="T1" fmla="*/ 4 h 147"/>
                  <a:gd name="T2" fmla="*/ 19 w 55"/>
                  <a:gd name="T3" fmla="*/ 147 h 147"/>
                  <a:gd name="T4" fmla="*/ 55 w 55"/>
                  <a:gd name="T5" fmla="*/ 143 h 147"/>
                  <a:gd name="T6" fmla="*/ 36 w 55"/>
                  <a:gd name="T7" fmla="*/ 0 h 147"/>
                  <a:gd name="T8" fmla="*/ 0 w 55"/>
                  <a:gd name="T9" fmla="*/ 4 h 147"/>
                  <a:gd name="T10" fmla="*/ 0 w 55"/>
                  <a:gd name="T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147">
                    <a:moveTo>
                      <a:pt x="0" y="4"/>
                    </a:moveTo>
                    <a:lnTo>
                      <a:pt x="19" y="147"/>
                    </a:lnTo>
                    <a:lnTo>
                      <a:pt x="55" y="143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0" name="Freeform 40"/>
              <p:cNvSpPr>
                <a:spLocks/>
              </p:cNvSpPr>
              <p:nvPr/>
            </p:nvSpPr>
            <p:spPr bwMode="auto">
              <a:xfrm>
                <a:off x="3060" y="2279"/>
                <a:ext cx="44" cy="61"/>
              </a:xfrm>
              <a:custGeom>
                <a:avLst/>
                <a:gdLst>
                  <a:gd name="T0" fmla="*/ 81 w 87"/>
                  <a:gd name="T1" fmla="*/ 30 h 121"/>
                  <a:gd name="T2" fmla="*/ 78 w 87"/>
                  <a:gd name="T3" fmla="*/ 24 h 121"/>
                  <a:gd name="T4" fmla="*/ 72 w 87"/>
                  <a:gd name="T5" fmla="*/ 21 h 121"/>
                  <a:gd name="T6" fmla="*/ 66 w 87"/>
                  <a:gd name="T7" fmla="*/ 15 h 121"/>
                  <a:gd name="T8" fmla="*/ 61 w 87"/>
                  <a:gd name="T9" fmla="*/ 13 h 121"/>
                  <a:gd name="T10" fmla="*/ 55 w 87"/>
                  <a:gd name="T11" fmla="*/ 11 h 121"/>
                  <a:gd name="T12" fmla="*/ 49 w 87"/>
                  <a:gd name="T13" fmla="*/ 7 h 121"/>
                  <a:gd name="T14" fmla="*/ 42 w 87"/>
                  <a:gd name="T15" fmla="*/ 5 h 121"/>
                  <a:gd name="T16" fmla="*/ 36 w 87"/>
                  <a:gd name="T17" fmla="*/ 3 h 121"/>
                  <a:gd name="T18" fmla="*/ 30 w 87"/>
                  <a:gd name="T19" fmla="*/ 3 h 121"/>
                  <a:gd name="T20" fmla="*/ 22 w 87"/>
                  <a:gd name="T21" fmla="*/ 2 h 121"/>
                  <a:gd name="T22" fmla="*/ 17 w 87"/>
                  <a:gd name="T23" fmla="*/ 2 h 121"/>
                  <a:gd name="T24" fmla="*/ 13 w 87"/>
                  <a:gd name="T25" fmla="*/ 0 h 121"/>
                  <a:gd name="T26" fmla="*/ 7 w 87"/>
                  <a:gd name="T27" fmla="*/ 0 h 121"/>
                  <a:gd name="T28" fmla="*/ 2 w 87"/>
                  <a:gd name="T29" fmla="*/ 0 h 121"/>
                  <a:gd name="T30" fmla="*/ 0 w 87"/>
                  <a:gd name="T31" fmla="*/ 38 h 121"/>
                  <a:gd name="T32" fmla="*/ 7 w 87"/>
                  <a:gd name="T33" fmla="*/ 38 h 121"/>
                  <a:gd name="T34" fmla="*/ 17 w 87"/>
                  <a:gd name="T35" fmla="*/ 38 h 121"/>
                  <a:gd name="T36" fmla="*/ 24 w 87"/>
                  <a:gd name="T37" fmla="*/ 40 h 121"/>
                  <a:gd name="T38" fmla="*/ 32 w 87"/>
                  <a:gd name="T39" fmla="*/ 41 h 121"/>
                  <a:gd name="T40" fmla="*/ 40 w 87"/>
                  <a:gd name="T41" fmla="*/ 41 h 121"/>
                  <a:gd name="T42" fmla="*/ 43 w 87"/>
                  <a:gd name="T43" fmla="*/ 43 h 121"/>
                  <a:gd name="T44" fmla="*/ 49 w 87"/>
                  <a:gd name="T45" fmla="*/ 47 h 121"/>
                  <a:gd name="T46" fmla="*/ 51 w 87"/>
                  <a:gd name="T47" fmla="*/ 49 h 121"/>
                  <a:gd name="T48" fmla="*/ 51 w 87"/>
                  <a:gd name="T49" fmla="*/ 53 h 121"/>
                  <a:gd name="T50" fmla="*/ 47 w 87"/>
                  <a:gd name="T51" fmla="*/ 60 h 121"/>
                  <a:gd name="T52" fmla="*/ 42 w 87"/>
                  <a:gd name="T53" fmla="*/ 68 h 121"/>
                  <a:gd name="T54" fmla="*/ 40 w 87"/>
                  <a:gd name="T55" fmla="*/ 74 h 121"/>
                  <a:gd name="T56" fmla="*/ 36 w 87"/>
                  <a:gd name="T57" fmla="*/ 78 h 121"/>
                  <a:gd name="T58" fmla="*/ 32 w 87"/>
                  <a:gd name="T59" fmla="*/ 79 h 121"/>
                  <a:gd name="T60" fmla="*/ 30 w 87"/>
                  <a:gd name="T61" fmla="*/ 83 h 121"/>
                  <a:gd name="T62" fmla="*/ 28 w 87"/>
                  <a:gd name="T63" fmla="*/ 83 h 121"/>
                  <a:gd name="T64" fmla="*/ 30 w 87"/>
                  <a:gd name="T65" fmla="*/ 83 h 121"/>
                  <a:gd name="T66" fmla="*/ 34 w 87"/>
                  <a:gd name="T67" fmla="*/ 87 h 121"/>
                  <a:gd name="T68" fmla="*/ 3 w 87"/>
                  <a:gd name="T69" fmla="*/ 106 h 121"/>
                  <a:gd name="T70" fmla="*/ 7 w 87"/>
                  <a:gd name="T71" fmla="*/ 112 h 121"/>
                  <a:gd name="T72" fmla="*/ 15 w 87"/>
                  <a:gd name="T73" fmla="*/ 116 h 121"/>
                  <a:gd name="T74" fmla="*/ 21 w 87"/>
                  <a:gd name="T75" fmla="*/ 119 h 121"/>
                  <a:gd name="T76" fmla="*/ 24 w 87"/>
                  <a:gd name="T77" fmla="*/ 119 h 121"/>
                  <a:gd name="T78" fmla="*/ 32 w 87"/>
                  <a:gd name="T79" fmla="*/ 119 h 121"/>
                  <a:gd name="T80" fmla="*/ 40 w 87"/>
                  <a:gd name="T81" fmla="*/ 118 h 121"/>
                  <a:gd name="T82" fmla="*/ 47 w 87"/>
                  <a:gd name="T83" fmla="*/ 114 h 121"/>
                  <a:gd name="T84" fmla="*/ 55 w 87"/>
                  <a:gd name="T85" fmla="*/ 110 h 121"/>
                  <a:gd name="T86" fmla="*/ 61 w 87"/>
                  <a:gd name="T87" fmla="*/ 104 h 121"/>
                  <a:gd name="T88" fmla="*/ 66 w 87"/>
                  <a:gd name="T89" fmla="*/ 97 h 121"/>
                  <a:gd name="T90" fmla="*/ 72 w 87"/>
                  <a:gd name="T91" fmla="*/ 89 h 121"/>
                  <a:gd name="T92" fmla="*/ 76 w 87"/>
                  <a:gd name="T93" fmla="*/ 83 h 121"/>
                  <a:gd name="T94" fmla="*/ 81 w 87"/>
                  <a:gd name="T95" fmla="*/ 76 h 121"/>
                  <a:gd name="T96" fmla="*/ 83 w 87"/>
                  <a:gd name="T97" fmla="*/ 68 h 121"/>
                  <a:gd name="T98" fmla="*/ 85 w 87"/>
                  <a:gd name="T99" fmla="*/ 60 h 121"/>
                  <a:gd name="T100" fmla="*/ 87 w 87"/>
                  <a:gd name="T101" fmla="*/ 53 h 121"/>
                  <a:gd name="T102" fmla="*/ 87 w 87"/>
                  <a:gd name="T103" fmla="*/ 49 h 121"/>
                  <a:gd name="T104" fmla="*/ 87 w 87"/>
                  <a:gd name="T105" fmla="*/ 43 h 121"/>
                  <a:gd name="T106" fmla="*/ 85 w 87"/>
                  <a:gd name="T107" fmla="*/ 36 h 121"/>
                  <a:gd name="T108" fmla="*/ 83 w 87"/>
                  <a:gd name="T109" fmla="*/ 3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7" h="121">
                    <a:moveTo>
                      <a:pt x="83" y="32"/>
                    </a:moveTo>
                    <a:lnTo>
                      <a:pt x="81" y="30"/>
                    </a:lnTo>
                    <a:lnTo>
                      <a:pt x="80" y="26"/>
                    </a:lnTo>
                    <a:lnTo>
                      <a:pt x="78" y="24"/>
                    </a:lnTo>
                    <a:lnTo>
                      <a:pt x="76" y="22"/>
                    </a:lnTo>
                    <a:lnTo>
                      <a:pt x="72" y="21"/>
                    </a:lnTo>
                    <a:lnTo>
                      <a:pt x="70" y="17"/>
                    </a:lnTo>
                    <a:lnTo>
                      <a:pt x="66" y="15"/>
                    </a:lnTo>
                    <a:lnTo>
                      <a:pt x="64" y="15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5" y="11"/>
                    </a:lnTo>
                    <a:lnTo>
                      <a:pt x="51" y="9"/>
                    </a:lnTo>
                    <a:lnTo>
                      <a:pt x="49" y="7"/>
                    </a:lnTo>
                    <a:lnTo>
                      <a:pt x="45" y="5"/>
                    </a:lnTo>
                    <a:lnTo>
                      <a:pt x="42" y="5"/>
                    </a:lnTo>
                    <a:lnTo>
                      <a:pt x="40" y="5"/>
                    </a:lnTo>
                    <a:lnTo>
                      <a:pt x="36" y="3"/>
                    </a:lnTo>
                    <a:lnTo>
                      <a:pt x="32" y="3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" y="38"/>
                    </a:lnTo>
                    <a:lnTo>
                      <a:pt x="7" y="38"/>
                    </a:lnTo>
                    <a:lnTo>
                      <a:pt x="13" y="38"/>
                    </a:lnTo>
                    <a:lnTo>
                      <a:pt x="17" y="38"/>
                    </a:lnTo>
                    <a:lnTo>
                      <a:pt x="21" y="38"/>
                    </a:lnTo>
                    <a:lnTo>
                      <a:pt x="24" y="40"/>
                    </a:lnTo>
                    <a:lnTo>
                      <a:pt x="28" y="40"/>
                    </a:lnTo>
                    <a:lnTo>
                      <a:pt x="32" y="41"/>
                    </a:lnTo>
                    <a:lnTo>
                      <a:pt x="36" y="41"/>
                    </a:lnTo>
                    <a:lnTo>
                      <a:pt x="40" y="41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7" y="47"/>
                    </a:lnTo>
                    <a:lnTo>
                      <a:pt x="49" y="47"/>
                    </a:lnTo>
                    <a:lnTo>
                      <a:pt x="49" y="49"/>
                    </a:lnTo>
                    <a:lnTo>
                      <a:pt x="51" y="49"/>
                    </a:lnTo>
                    <a:lnTo>
                      <a:pt x="51" y="51"/>
                    </a:lnTo>
                    <a:lnTo>
                      <a:pt x="51" y="53"/>
                    </a:lnTo>
                    <a:lnTo>
                      <a:pt x="49" y="57"/>
                    </a:lnTo>
                    <a:lnTo>
                      <a:pt x="47" y="60"/>
                    </a:lnTo>
                    <a:lnTo>
                      <a:pt x="45" y="64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40" y="74"/>
                    </a:lnTo>
                    <a:lnTo>
                      <a:pt x="38" y="76"/>
                    </a:lnTo>
                    <a:lnTo>
                      <a:pt x="36" y="78"/>
                    </a:lnTo>
                    <a:lnTo>
                      <a:pt x="34" y="78"/>
                    </a:lnTo>
                    <a:lnTo>
                      <a:pt x="32" y="79"/>
                    </a:lnTo>
                    <a:lnTo>
                      <a:pt x="30" y="81"/>
                    </a:lnTo>
                    <a:lnTo>
                      <a:pt x="30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30" y="83"/>
                    </a:lnTo>
                    <a:lnTo>
                      <a:pt x="32" y="85"/>
                    </a:lnTo>
                    <a:lnTo>
                      <a:pt x="34" y="87"/>
                    </a:lnTo>
                    <a:lnTo>
                      <a:pt x="3" y="104"/>
                    </a:lnTo>
                    <a:lnTo>
                      <a:pt x="3" y="106"/>
                    </a:lnTo>
                    <a:lnTo>
                      <a:pt x="5" y="110"/>
                    </a:lnTo>
                    <a:lnTo>
                      <a:pt x="7" y="112"/>
                    </a:lnTo>
                    <a:lnTo>
                      <a:pt x="11" y="114"/>
                    </a:lnTo>
                    <a:lnTo>
                      <a:pt x="15" y="116"/>
                    </a:lnTo>
                    <a:lnTo>
                      <a:pt x="19" y="118"/>
                    </a:lnTo>
                    <a:lnTo>
                      <a:pt x="21" y="119"/>
                    </a:lnTo>
                    <a:lnTo>
                      <a:pt x="22" y="119"/>
                    </a:lnTo>
                    <a:lnTo>
                      <a:pt x="24" y="119"/>
                    </a:lnTo>
                    <a:lnTo>
                      <a:pt x="28" y="121"/>
                    </a:lnTo>
                    <a:lnTo>
                      <a:pt x="32" y="119"/>
                    </a:lnTo>
                    <a:lnTo>
                      <a:pt x="36" y="119"/>
                    </a:lnTo>
                    <a:lnTo>
                      <a:pt x="40" y="118"/>
                    </a:lnTo>
                    <a:lnTo>
                      <a:pt x="43" y="118"/>
                    </a:lnTo>
                    <a:lnTo>
                      <a:pt x="47" y="114"/>
                    </a:lnTo>
                    <a:lnTo>
                      <a:pt x="51" y="112"/>
                    </a:lnTo>
                    <a:lnTo>
                      <a:pt x="55" y="110"/>
                    </a:lnTo>
                    <a:lnTo>
                      <a:pt x="57" y="106"/>
                    </a:lnTo>
                    <a:lnTo>
                      <a:pt x="61" y="104"/>
                    </a:lnTo>
                    <a:lnTo>
                      <a:pt x="64" y="100"/>
                    </a:lnTo>
                    <a:lnTo>
                      <a:pt x="66" y="97"/>
                    </a:lnTo>
                    <a:lnTo>
                      <a:pt x="68" y="93"/>
                    </a:lnTo>
                    <a:lnTo>
                      <a:pt x="72" y="89"/>
                    </a:lnTo>
                    <a:lnTo>
                      <a:pt x="74" y="85"/>
                    </a:lnTo>
                    <a:lnTo>
                      <a:pt x="76" y="83"/>
                    </a:lnTo>
                    <a:lnTo>
                      <a:pt x="78" y="79"/>
                    </a:lnTo>
                    <a:lnTo>
                      <a:pt x="81" y="76"/>
                    </a:lnTo>
                    <a:lnTo>
                      <a:pt x="83" y="70"/>
                    </a:lnTo>
                    <a:lnTo>
                      <a:pt x="83" y="68"/>
                    </a:lnTo>
                    <a:lnTo>
                      <a:pt x="85" y="64"/>
                    </a:lnTo>
                    <a:lnTo>
                      <a:pt x="85" y="60"/>
                    </a:lnTo>
                    <a:lnTo>
                      <a:pt x="87" y="57"/>
                    </a:lnTo>
                    <a:lnTo>
                      <a:pt x="87" y="53"/>
                    </a:lnTo>
                    <a:lnTo>
                      <a:pt x="87" y="51"/>
                    </a:lnTo>
                    <a:lnTo>
                      <a:pt x="87" y="49"/>
                    </a:lnTo>
                    <a:lnTo>
                      <a:pt x="87" y="45"/>
                    </a:lnTo>
                    <a:lnTo>
                      <a:pt x="87" y="43"/>
                    </a:lnTo>
                    <a:lnTo>
                      <a:pt x="87" y="41"/>
                    </a:lnTo>
                    <a:lnTo>
                      <a:pt x="85" y="36"/>
                    </a:lnTo>
                    <a:lnTo>
                      <a:pt x="83" y="32"/>
                    </a:lnTo>
                    <a:lnTo>
                      <a:pt x="83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1" name="Freeform 41"/>
              <p:cNvSpPr>
                <a:spLocks/>
              </p:cNvSpPr>
              <p:nvPr/>
            </p:nvSpPr>
            <p:spPr bwMode="auto">
              <a:xfrm>
                <a:off x="3066" y="2322"/>
                <a:ext cx="56" cy="42"/>
              </a:xfrm>
              <a:custGeom>
                <a:avLst/>
                <a:gdLst>
                  <a:gd name="T0" fmla="*/ 0 w 112"/>
                  <a:gd name="T1" fmla="*/ 34 h 84"/>
                  <a:gd name="T2" fmla="*/ 97 w 112"/>
                  <a:gd name="T3" fmla="*/ 84 h 84"/>
                  <a:gd name="T4" fmla="*/ 112 w 112"/>
                  <a:gd name="T5" fmla="*/ 53 h 84"/>
                  <a:gd name="T6" fmla="*/ 17 w 112"/>
                  <a:gd name="T7" fmla="*/ 0 h 84"/>
                  <a:gd name="T8" fmla="*/ 0 w 112"/>
                  <a:gd name="T9" fmla="*/ 34 h 84"/>
                  <a:gd name="T10" fmla="*/ 0 w 112"/>
                  <a:gd name="T11" fmla="*/ 3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84">
                    <a:moveTo>
                      <a:pt x="0" y="34"/>
                    </a:moveTo>
                    <a:lnTo>
                      <a:pt x="97" y="84"/>
                    </a:lnTo>
                    <a:lnTo>
                      <a:pt x="112" y="53"/>
                    </a:lnTo>
                    <a:lnTo>
                      <a:pt x="17" y="0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112" name="&quot;No&quot; Symbol 4111"/>
            <p:cNvSpPr/>
            <p:nvPr/>
          </p:nvSpPr>
          <p:spPr>
            <a:xfrm rot="1136529">
              <a:off x="8088015" y="2621706"/>
              <a:ext cx="564275" cy="564069"/>
            </a:xfrm>
            <a:prstGeom prst="noSmoking">
              <a:avLst>
                <a:gd name="adj" fmla="val 268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16" name="Title 4115"/>
          <p:cNvSpPr>
            <a:spLocks noGrp="1"/>
          </p:cNvSpPr>
          <p:nvPr>
            <p:ph type="title"/>
          </p:nvPr>
        </p:nvSpPr>
        <p:spPr>
          <a:xfrm>
            <a:off x="0" y="33227"/>
            <a:ext cx="9144000" cy="1912908"/>
          </a:xfrm>
          <a:solidFill>
            <a:schemeClr val="tx1"/>
          </a:solidFill>
        </p:spPr>
        <p:txBody>
          <a:bodyPr/>
          <a:lstStyle/>
          <a:p>
            <a:r>
              <a:rPr lang="en-US" sz="5400" b="1" dirty="0">
                <a:solidFill>
                  <a:srgbClr val="FFC000"/>
                </a:solidFill>
              </a:rPr>
              <a:t>Step 1:</a:t>
            </a:r>
            <a:r>
              <a:rPr lang="en-US" dirty="0">
                <a:solidFill>
                  <a:schemeClr val="bg1"/>
                </a:solidFill>
              </a:rPr>
              <a:t> Describe the opposition’s side using </a:t>
            </a:r>
            <a:r>
              <a:rPr lang="en-US" b="1" dirty="0">
                <a:solidFill>
                  <a:srgbClr val="FFC000"/>
                </a:solidFill>
              </a:rPr>
              <a:t>neutral language</a:t>
            </a:r>
          </a:p>
        </p:txBody>
      </p:sp>
      <p:grpSp>
        <p:nvGrpSpPr>
          <p:cNvPr id="4122" name="Group 4121"/>
          <p:cNvGrpSpPr/>
          <p:nvPr/>
        </p:nvGrpSpPr>
        <p:grpSpPr>
          <a:xfrm>
            <a:off x="415931" y="2886670"/>
            <a:ext cx="3495675" cy="3086100"/>
            <a:chOff x="395957" y="2434556"/>
            <a:chExt cx="3495675" cy="3086100"/>
          </a:xfrm>
        </p:grpSpPr>
        <p:grpSp>
          <p:nvGrpSpPr>
            <p:cNvPr id="4118" name="Group 4117"/>
            <p:cNvGrpSpPr/>
            <p:nvPr/>
          </p:nvGrpSpPr>
          <p:grpSpPr>
            <a:xfrm>
              <a:off x="395957" y="2434556"/>
              <a:ext cx="3495675" cy="3086100"/>
              <a:chOff x="395957" y="2434556"/>
              <a:chExt cx="3495675" cy="3086100"/>
            </a:xfrm>
          </p:grpSpPr>
          <p:pic>
            <p:nvPicPr>
              <p:cNvPr id="4113" name="Picture 41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957" y="2434556"/>
                <a:ext cx="3495675" cy="3086100"/>
              </a:xfrm>
              <a:prstGeom prst="rect">
                <a:avLst/>
              </a:prstGeom>
            </p:spPr>
          </p:pic>
          <p:grpSp>
            <p:nvGrpSpPr>
              <p:cNvPr id="54" name="Group 18"/>
              <p:cNvGrpSpPr>
                <a:grpSpLocks noChangeAspect="1"/>
              </p:cNvGrpSpPr>
              <p:nvPr/>
            </p:nvGrpSpPr>
            <p:grpSpPr bwMode="auto">
              <a:xfrm rot="20433866">
                <a:off x="1649253" y="3636141"/>
                <a:ext cx="1047932" cy="810200"/>
                <a:chOff x="1804" y="1770"/>
                <a:chExt cx="1318" cy="1019"/>
              </a:xfrm>
            </p:grpSpPr>
            <p:sp>
              <p:nvSpPr>
                <p:cNvPr id="55" name="Freeform 19"/>
                <p:cNvSpPr>
                  <a:spLocks/>
                </p:cNvSpPr>
                <p:nvPr/>
              </p:nvSpPr>
              <p:spPr bwMode="auto">
                <a:xfrm>
                  <a:off x="1853" y="2187"/>
                  <a:ext cx="490" cy="425"/>
                </a:xfrm>
                <a:custGeom>
                  <a:avLst/>
                  <a:gdLst>
                    <a:gd name="T0" fmla="*/ 177 w 980"/>
                    <a:gd name="T1" fmla="*/ 2 h 850"/>
                    <a:gd name="T2" fmla="*/ 166 w 980"/>
                    <a:gd name="T3" fmla="*/ 0 h 850"/>
                    <a:gd name="T4" fmla="*/ 153 w 980"/>
                    <a:gd name="T5" fmla="*/ 0 h 850"/>
                    <a:gd name="T6" fmla="*/ 133 w 980"/>
                    <a:gd name="T7" fmla="*/ 0 h 850"/>
                    <a:gd name="T8" fmla="*/ 116 w 980"/>
                    <a:gd name="T9" fmla="*/ 0 h 850"/>
                    <a:gd name="T10" fmla="*/ 95 w 980"/>
                    <a:gd name="T11" fmla="*/ 3 h 850"/>
                    <a:gd name="T12" fmla="*/ 74 w 980"/>
                    <a:gd name="T13" fmla="*/ 11 h 850"/>
                    <a:gd name="T14" fmla="*/ 55 w 980"/>
                    <a:gd name="T15" fmla="*/ 23 h 850"/>
                    <a:gd name="T16" fmla="*/ 38 w 980"/>
                    <a:gd name="T17" fmla="*/ 38 h 850"/>
                    <a:gd name="T18" fmla="*/ 23 w 980"/>
                    <a:gd name="T19" fmla="*/ 59 h 850"/>
                    <a:gd name="T20" fmla="*/ 12 w 980"/>
                    <a:gd name="T21" fmla="*/ 89 h 850"/>
                    <a:gd name="T22" fmla="*/ 4 w 980"/>
                    <a:gd name="T23" fmla="*/ 123 h 850"/>
                    <a:gd name="T24" fmla="*/ 2 w 980"/>
                    <a:gd name="T25" fmla="*/ 167 h 850"/>
                    <a:gd name="T26" fmla="*/ 0 w 980"/>
                    <a:gd name="T27" fmla="*/ 222 h 850"/>
                    <a:gd name="T28" fmla="*/ 0 w 980"/>
                    <a:gd name="T29" fmla="*/ 287 h 850"/>
                    <a:gd name="T30" fmla="*/ 2 w 980"/>
                    <a:gd name="T31" fmla="*/ 359 h 850"/>
                    <a:gd name="T32" fmla="*/ 10 w 980"/>
                    <a:gd name="T33" fmla="*/ 435 h 850"/>
                    <a:gd name="T34" fmla="*/ 19 w 980"/>
                    <a:gd name="T35" fmla="*/ 511 h 850"/>
                    <a:gd name="T36" fmla="*/ 36 w 980"/>
                    <a:gd name="T37" fmla="*/ 585 h 850"/>
                    <a:gd name="T38" fmla="*/ 57 w 980"/>
                    <a:gd name="T39" fmla="*/ 656 h 850"/>
                    <a:gd name="T40" fmla="*/ 86 w 980"/>
                    <a:gd name="T41" fmla="*/ 720 h 850"/>
                    <a:gd name="T42" fmla="*/ 124 w 980"/>
                    <a:gd name="T43" fmla="*/ 774 h 850"/>
                    <a:gd name="T44" fmla="*/ 170 w 980"/>
                    <a:gd name="T45" fmla="*/ 813 h 850"/>
                    <a:gd name="T46" fmla="*/ 225 w 980"/>
                    <a:gd name="T47" fmla="*/ 840 h 850"/>
                    <a:gd name="T48" fmla="*/ 290 w 980"/>
                    <a:gd name="T49" fmla="*/ 850 h 850"/>
                    <a:gd name="T50" fmla="*/ 360 w 980"/>
                    <a:gd name="T51" fmla="*/ 848 h 850"/>
                    <a:gd name="T52" fmla="*/ 432 w 980"/>
                    <a:gd name="T53" fmla="*/ 842 h 850"/>
                    <a:gd name="T54" fmla="*/ 505 w 980"/>
                    <a:gd name="T55" fmla="*/ 833 h 850"/>
                    <a:gd name="T56" fmla="*/ 575 w 980"/>
                    <a:gd name="T57" fmla="*/ 821 h 850"/>
                    <a:gd name="T58" fmla="*/ 643 w 980"/>
                    <a:gd name="T59" fmla="*/ 808 h 850"/>
                    <a:gd name="T60" fmla="*/ 708 w 980"/>
                    <a:gd name="T61" fmla="*/ 791 h 850"/>
                    <a:gd name="T62" fmla="*/ 767 w 980"/>
                    <a:gd name="T63" fmla="*/ 770 h 850"/>
                    <a:gd name="T64" fmla="*/ 822 w 980"/>
                    <a:gd name="T65" fmla="*/ 747 h 850"/>
                    <a:gd name="T66" fmla="*/ 870 w 980"/>
                    <a:gd name="T67" fmla="*/ 720 h 850"/>
                    <a:gd name="T68" fmla="*/ 912 w 980"/>
                    <a:gd name="T69" fmla="*/ 690 h 850"/>
                    <a:gd name="T70" fmla="*/ 944 w 980"/>
                    <a:gd name="T71" fmla="*/ 658 h 850"/>
                    <a:gd name="T72" fmla="*/ 967 w 980"/>
                    <a:gd name="T73" fmla="*/ 623 h 850"/>
                    <a:gd name="T74" fmla="*/ 980 w 980"/>
                    <a:gd name="T75" fmla="*/ 583 h 850"/>
                    <a:gd name="T76" fmla="*/ 975 w 980"/>
                    <a:gd name="T77" fmla="*/ 547 h 850"/>
                    <a:gd name="T78" fmla="*/ 954 w 980"/>
                    <a:gd name="T79" fmla="*/ 517 h 850"/>
                    <a:gd name="T80" fmla="*/ 919 w 980"/>
                    <a:gd name="T81" fmla="*/ 492 h 850"/>
                    <a:gd name="T82" fmla="*/ 870 w 980"/>
                    <a:gd name="T83" fmla="*/ 471 h 850"/>
                    <a:gd name="T84" fmla="*/ 813 w 980"/>
                    <a:gd name="T85" fmla="*/ 456 h 850"/>
                    <a:gd name="T86" fmla="*/ 750 w 980"/>
                    <a:gd name="T87" fmla="*/ 447 h 850"/>
                    <a:gd name="T88" fmla="*/ 682 w 980"/>
                    <a:gd name="T89" fmla="*/ 439 h 850"/>
                    <a:gd name="T90" fmla="*/ 611 w 980"/>
                    <a:gd name="T91" fmla="*/ 439 h 850"/>
                    <a:gd name="T92" fmla="*/ 541 w 980"/>
                    <a:gd name="T93" fmla="*/ 441 h 850"/>
                    <a:gd name="T94" fmla="*/ 474 w 980"/>
                    <a:gd name="T95" fmla="*/ 447 h 850"/>
                    <a:gd name="T96" fmla="*/ 413 w 980"/>
                    <a:gd name="T97" fmla="*/ 458 h 850"/>
                    <a:gd name="T98" fmla="*/ 360 w 980"/>
                    <a:gd name="T99" fmla="*/ 471 h 850"/>
                    <a:gd name="T100" fmla="*/ 318 w 980"/>
                    <a:gd name="T101" fmla="*/ 488 h 850"/>
                    <a:gd name="T102" fmla="*/ 282 w 980"/>
                    <a:gd name="T103" fmla="*/ 485 h 850"/>
                    <a:gd name="T104" fmla="*/ 253 w 980"/>
                    <a:gd name="T105" fmla="*/ 466 h 850"/>
                    <a:gd name="T106" fmla="*/ 232 w 980"/>
                    <a:gd name="T107" fmla="*/ 429 h 850"/>
                    <a:gd name="T108" fmla="*/ 213 w 980"/>
                    <a:gd name="T109" fmla="*/ 384 h 850"/>
                    <a:gd name="T110" fmla="*/ 202 w 980"/>
                    <a:gd name="T111" fmla="*/ 329 h 850"/>
                    <a:gd name="T112" fmla="*/ 192 w 980"/>
                    <a:gd name="T113" fmla="*/ 272 h 850"/>
                    <a:gd name="T114" fmla="*/ 187 w 980"/>
                    <a:gd name="T115" fmla="*/ 209 h 850"/>
                    <a:gd name="T116" fmla="*/ 183 w 980"/>
                    <a:gd name="T117" fmla="*/ 152 h 850"/>
                    <a:gd name="T118" fmla="*/ 183 w 980"/>
                    <a:gd name="T119" fmla="*/ 99 h 850"/>
                    <a:gd name="T120" fmla="*/ 183 w 980"/>
                    <a:gd name="T121" fmla="*/ 53 h 850"/>
                    <a:gd name="T122" fmla="*/ 183 w 980"/>
                    <a:gd name="T123" fmla="*/ 21 h 850"/>
                    <a:gd name="T124" fmla="*/ 183 w 980"/>
                    <a:gd name="T125" fmla="*/ 5 h 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80" h="850">
                      <a:moveTo>
                        <a:pt x="185" y="3"/>
                      </a:moveTo>
                      <a:lnTo>
                        <a:pt x="183" y="3"/>
                      </a:lnTo>
                      <a:lnTo>
                        <a:pt x="183" y="3"/>
                      </a:lnTo>
                      <a:lnTo>
                        <a:pt x="179" y="3"/>
                      </a:lnTo>
                      <a:lnTo>
                        <a:pt x="177" y="2"/>
                      </a:lnTo>
                      <a:lnTo>
                        <a:pt x="175" y="2"/>
                      </a:lnTo>
                      <a:lnTo>
                        <a:pt x="173" y="2"/>
                      </a:lnTo>
                      <a:lnTo>
                        <a:pt x="172" y="2"/>
                      </a:lnTo>
                      <a:lnTo>
                        <a:pt x="170" y="2"/>
                      </a:lnTo>
                      <a:lnTo>
                        <a:pt x="166" y="0"/>
                      </a:lnTo>
                      <a:lnTo>
                        <a:pt x="164" y="0"/>
                      </a:lnTo>
                      <a:lnTo>
                        <a:pt x="160" y="0"/>
                      </a:lnTo>
                      <a:lnTo>
                        <a:pt x="158" y="0"/>
                      </a:lnTo>
                      <a:lnTo>
                        <a:pt x="154" y="0"/>
                      </a:lnTo>
                      <a:lnTo>
                        <a:pt x="153" y="0"/>
                      </a:lnTo>
                      <a:lnTo>
                        <a:pt x="147" y="0"/>
                      </a:lnTo>
                      <a:lnTo>
                        <a:pt x="145" y="0"/>
                      </a:lnTo>
                      <a:lnTo>
                        <a:pt x="141" y="0"/>
                      </a:lnTo>
                      <a:lnTo>
                        <a:pt x="137" y="0"/>
                      </a:lnTo>
                      <a:lnTo>
                        <a:pt x="133" y="0"/>
                      </a:lnTo>
                      <a:lnTo>
                        <a:pt x="130" y="0"/>
                      </a:lnTo>
                      <a:lnTo>
                        <a:pt x="128" y="0"/>
                      </a:lnTo>
                      <a:lnTo>
                        <a:pt x="122" y="0"/>
                      </a:lnTo>
                      <a:lnTo>
                        <a:pt x="118" y="0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7" y="2"/>
                      </a:lnTo>
                      <a:lnTo>
                        <a:pt x="103" y="2"/>
                      </a:lnTo>
                      <a:lnTo>
                        <a:pt x="99" y="3"/>
                      </a:lnTo>
                      <a:lnTo>
                        <a:pt x="95" y="3"/>
                      </a:lnTo>
                      <a:lnTo>
                        <a:pt x="92" y="5"/>
                      </a:lnTo>
                      <a:lnTo>
                        <a:pt x="86" y="7"/>
                      </a:lnTo>
                      <a:lnTo>
                        <a:pt x="84" y="7"/>
                      </a:lnTo>
                      <a:lnTo>
                        <a:pt x="78" y="9"/>
                      </a:lnTo>
                      <a:lnTo>
                        <a:pt x="74" y="11"/>
                      </a:lnTo>
                      <a:lnTo>
                        <a:pt x="71" y="13"/>
                      </a:lnTo>
                      <a:lnTo>
                        <a:pt x="67" y="15"/>
                      </a:lnTo>
                      <a:lnTo>
                        <a:pt x="63" y="17"/>
                      </a:lnTo>
                      <a:lnTo>
                        <a:pt x="59" y="19"/>
                      </a:lnTo>
                      <a:lnTo>
                        <a:pt x="55" y="23"/>
                      </a:lnTo>
                      <a:lnTo>
                        <a:pt x="52" y="26"/>
                      </a:lnTo>
                      <a:lnTo>
                        <a:pt x="48" y="28"/>
                      </a:lnTo>
                      <a:lnTo>
                        <a:pt x="44" y="30"/>
                      </a:lnTo>
                      <a:lnTo>
                        <a:pt x="40" y="36"/>
                      </a:lnTo>
                      <a:lnTo>
                        <a:pt x="38" y="38"/>
                      </a:lnTo>
                      <a:lnTo>
                        <a:pt x="35" y="43"/>
                      </a:lnTo>
                      <a:lnTo>
                        <a:pt x="31" y="47"/>
                      </a:lnTo>
                      <a:lnTo>
                        <a:pt x="29" y="49"/>
                      </a:lnTo>
                      <a:lnTo>
                        <a:pt x="27" y="55"/>
                      </a:lnTo>
                      <a:lnTo>
                        <a:pt x="23" y="59"/>
                      </a:lnTo>
                      <a:lnTo>
                        <a:pt x="21" y="64"/>
                      </a:lnTo>
                      <a:lnTo>
                        <a:pt x="17" y="70"/>
                      </a:lnTo>
                      <a:lnTo>
                        <a:pt x="17" y="76"/>
                      </a:lnTo>
                      <a:lnTo>
                        <a:pt x="14" y="81"/>
                      </a:lnTo>
                      <a:lnTo>
                        <a:pt x="12" y="89"/>
                      </a:lnTo>
                      <a:lnTo>
                        <a:pt x="10" y="93"/>
                      </a:lnTo>
                      <a:lnTo>
                        <a:pt x="8" y="100"/>
                      </a:lnTo>
                      <a:lnTo>
                        <a:pt x="6" y="108"/>
                      </a:lnTo>
                      <a:lnTo>
                        <a:pt x="6" y="116"/>
                      </a:lnTo>
                      <a:lnTo>
                        <a:pt x="4" y="123"/>
                      </a:lnTo>
                      <a:lnTo>
                        <a:pt x="4" y="131"/>
                      </a:lnTo>
                      <a:lnTo>
                        <a:pt x="4" y="138"/>
                      </a:lnTo>
                      <a:lnTo>
                        <a:pt x="4" y="146"/>
                      </a:lnTo>
                      <a:lnTo>
                        <a:pt x="2" y="156"/>
                      </a:lnTo>
                      <a:lnTo>
                        <a:pt x="2" y="167"/>
                      </a:lnTo>
                      <a:lnTo>
                        <a:pt x="2" y="177"/>
                      </a:lnTo>
                      <a:lnTo>
                        <a:pt x="0" y="188"/>
                      </a:lnTo>
                      <a:lnTo>
                        <a:pt x="0" y="199"/>
                      </a:lnTo>
                      <a:lnTo>
                        <a:pt x="0" y="211"/>
                      </a:lnTo>
                      <a:lnTo>
                        <a:pt x="0" y="222"/>
                      </a:lnTo>
                      <a:lnTo>
                        <a:pt x="0" y="235"/>
                      </a:lnTo>
                      <a:lnTo>
                        <a:pt x="0" y="249"/>
                      </a:lnTo>
                      <a:lnTo>
                        <a:pt x="0" y="260"/>
                      </a:lnTo>
                      <a:lnTo>
                        <a:pt x="0" y="273"/>
                      </a:lnTo>
                      <a:lnTo>
                        <a:pt x="0" y="287"/>
                      </a:lnTo>
                      <a:lnTo>
                        <a:pt x="0" y="302"/>
                      </a:lnTo>
                      <a:lnTo>
                        <a:pt x="2" y="315"/>
                      </a:lnTo>
                      <a:lnTo>
                        <a:pt x="2" y="331"/>
                      </a:lnTo>
                      <a:lnTo>
                        <a:pt x="2" y="344"/>
                      </a:lnTo>
                      <a:lnTo>
                        <a:pt x="2" y="359"/>
                      </a:lnTo>
                      <a:lnTo>
                        <a:pt x="4" y="374"/>
                      </a:lnTo>
                      <a:lnTo>
                        <a:pt x="4" y="388"/>
                      </a:lnTo>
                      <a:lnTo>
                        <a:pt x="6" y="405"/>
                      </a:lnTo>
                      <a:lnTo>
                        <a:pt x="6" y="420"/>
                      </a:lnTo>
                      <a:lnTo>
                        <a:pt x="10" y="435"/>
                      </a:lnTo>
                      <a:lnTo>
                        <a:pt x="10" y="450"/>
                      </a:lnTo>
                      <a:lnTo>
                        <a:pt x="12" y="466"/>
                      </a:lnTo>
                      <a:lnTo>
                        <a:pt x="14" y="481"/>
                      </a:lnTo>
                      <a:lnTo>
                        <a:pt x="17" y="496"/>
                      </a:lnTo>
                      <a:lnTo>
                        <a:pt x="19" y="511"/>
                      </a:lnTo>
                      <a:lnTo>
                        <a:pt x="21" y="526"/>
                      </a:lnTo>
                      <a:lnTo>
                        <a:pt x="25" y="542"/>
                      </a:lnTo>
                      <a:lnTo>
                        <a:pt x="29" y="557"/>
                      </a:lnTo>
                      <a:lnTo>
                        <a:pt x="31" y="572"/>
                      </a:lnTo>
                      <a:lnTo>
                        <a:pt x="36" y="585"/>
                      </a:lnTo>
                      <a:lnTo>
                        <a:pt x="38" y="601"/>
                      </a:lnTo>
                      <a:lnTo>
                        <a:pt x="44" y="614"/>
                      </a:lnTo>
                      <a:lnTo>
                        <a:pt x="48" y="627"/>
                      </a:lnTo>
                      <a:lnTo>
                        <a:pt x="54" y="642"/>
                      </a:lnTo>
                      <a:lnTo>
                        <a:pt x="57" y="656"/>
                      </a:lnTo>
                      <a:lnTo>
                        <a:pt x="63" y="669"/>
                      </a:lnTo>
                      <a:lnTo>
                        <a:pt x="67" y="682"/>
                      </a:lnTo>
                      <a:lnTo>
                        <a:pt x="74" y="696"/>
                      </a:lnTo>
                      <a:lnTo>
                        <a:pt x="80" y="707"/>
                      </a:lnTo>
                      <a:lnTo>
                        <a:pt x="86" y="720"/>
                      </a:lnTo>
                      <a:lnTo>
                        <a:pt x="94" y="730"/>
                      </a:lnTo>
                      <a:lnTo>
                        <a:pt x="101" y="741"/>
                      </a:lnTo>
                      <a:lnTo>
                        <a:pt x="109" y="753"/>
                      </a:lnTo>
                      <a:lnTo>
                        <a:pt x="116" y="764"/>
                      </a:lnTo>
                      <a:lnTo>
                        <a:pt x="124" y="774"/>
                      </a:lnTo>
                      <a:lnTo>
                        <a:pt x="132" y="783"/>
                      </a:lnTo>
                      <a:lnTo>
                        <a:pt x="139" y="791"/>
                      </a:lnTo>
                      <a:lnTo>
                        <a:pt x="149" y="800"/>
                      </a:lnTo>
                      <a:lnTo>
                        <a:pt x="158" y="806"/>
                      </a:lnTo>
                      <a:lnTo>
                        <a:pt x="170" y="813"/>
                      </a:lnTo>
                      <a:lnTo>
                        <a:pt x="179" y="821"/>
                      </a:lnTo>
                      <a:lnTo>
                        <a:pt x="191" y="829"/>
                      </a:lnTo>
                      <a:lnTo>
                        <a:pt x="200" y="833"/>
                      </a:lnTo>
                      <a:lnTo>
                        <a:pt x="213" y="838"/>
                      </a:lnTo>
                      <a:lnTo>
                        <a:pt x="225" y="840"/>
                      </a:lnTo>
                      <a:lnTo>
                        <a:pt x="236" y="846"/>
                      </a:lnTo>
                      <a:lnTo>
                        <a:pt x="250" y="848"/>
                      </a:lnTo>
                      <a:lnTo>
                        <a:pt x="263" y="848"/>
                      </a:lnTo>
                      <a:lnTo>
                        <a:pt x="276" y="850"/>
                      </a:lnTo>
                      <a:lnTo>
                        <a:pt x="290" y="850"/>
                      </a:lnTo>
                      <a:lnTo>
                        <a:pt x="305" y="850"/>
                      </a:lnTo>
                      <a:lnTo>
                        <a:pt x="318" y="850"/>
                      </a:lnTo>
                      <a:lnTo>
                        <a:pt x="333" y="848"/>
                      </a:lnTo>
                      <a:lnTo>
                        <a:pt x="347" y="848"/>
                      </a:lnTo>
                      <a:lnTo>
                        <a:pt x="360" y="848"/>
                      </a:lnTo>
                      <a:lnTo>
                        <a:pt x="375" y="846"/>
                      </a:lnTo>
                      <a:lnTo>
                        <a:pt x="390" y="846"/>
                      </a:lnTo>
                      <a:lnTo>
                        <a:pt x="404" y="844"/>
                      </a:lnTo>
                      <a:lnTo>
                        <a:pt x="419" y="842"/>
                      </a:lnTo>
                      <a:lnTo>
                        <a:pt x="432" y="842"/>
                      </a:lnTo>
                      <a:lnTo>
                        <a:pt x="447" y="840"/>
                      </a:lnTo>
                      <a:lnTo>
                        <a:pt x="463" y="838"/>
                      </a:lnTo>
                      <a:lnTo>
                        <a:pt x="476" y="836"/>
                      </a:lnTo>
                      <a:lnTo>
                        <a:pt x="491" y="834"/>
                      </a:lnTo>
                      <a:lnTo>
                        <a:pt x="505" y="833"/>
                      </a:lnTo>
                      <a:lnTo>
                        <a:pt x="520" y="831"/>
                      </a:lnTo>
                      <a:lnTo>
                        <a:pt x="533" y="829"/>
                      </a:lnTo>
                      <a:lnTo>
                        <a:pt x="546" y="827"/>
                      </a:lnTo>
                      <a:lnTo>
                        <a:pt x="562" y="823"/>
                      </a:lnTo>
                      <a:lnTo>
                        <a:pt x="575" y="821"/>
                      </a:lnTo>
                      <a:lnTo>
                        <a:pt x="588" y="819"/>
                      </a:lnTo>
                      <a:lnTo>
                        <a:pt x="602" y="815"/>
                      </a:lnTo>
                      <a:lnTo>
                        <a:pt x="617" y="813"/>
                      </a:lnTo>
                      <a:lnTo>
                        <a:pt x="630" y="812"/>
                      </a:lnTo>
                      <a:lnTo>
                        <a:pt x="643" y="808"/>
                      </a:lnTo>
                      <a:lnTo>
                        <a:pt x="657" y="804"/>
                      </a:lnTo>
                      <a:lnTo>
                        <a:pt x="670" y="800"/>
                      </a:lnTo>
                      <a:lnTo>
                        <a:pt x="682" y="798"/>
                      </a:lnTo>
                      <a:lnTo>
                        <a:pt x="695" y="794"/>
                      </a:lnTo>
                      <a:lnTo>
                        <a:pt x="708" y="791"/>
                      </a:lnTo>
                      <a:lnTo>
                        <a:pt x="721" y="787"/>
                      </a:lnTo>
                      <a:lnTo>
                        <a:pt x="733" y="783"/>
                      </a:lnTo>
                      <a:lnTo>
                        <a:pt x="744" y="779"/>
                      </a:lnTo>
                      <a:lnTo>
                        <a:pt x="756" y="775"/>
                      </a:lnTo>
                      <a:lnTo>
                        <a:pt x="767" y="770"/>
                      </a:lnTo>
                      <a:lnTo>
                        <a:pt x="779" y="766"/>
                      </a:lnTo>
                      <a:lnTo>
                        <a:pt x="790" y="760"/>
                      </a:lnTo>
                      <a:lnTo>
                        <a:pt x="801" y="756"/>
                      </a:lnTo>
                      <a:lnTo>
                        <a:pt x="813" y="751"/>
                      </a:lnTo>
                      <a:lnTo>
                        <a:pt x="822" y="747"/>
                      </a:lnTo>
                      <a:lnTo>
                        <a:pt x="832" y="741"/>
                      </a:lnTo>
                      <a:lnTo>
                        <a:pt x="841" y="737"/>
                      </a:lnTo>
                      <a:lnTo>
                        <a:pt x="851" y="732"/>
                      </a:lnTo>
                      <a:lnTo>
                        <a:pt x="860" y="726"/>
                      </a:lnTo>
                      <a:lnTo>
                        <a:pt x="870" y="720"/>
                      </a:lnTo>
                      <a:lnTo>
                        <a:pt x="879" y="715"/>
                      </a:lnTo>
                      <a:lnTo>
                        <a:pt x="887" y="709"/>
                      </a:lnTo>
                      <a:lnTo>
                        <a:pt x="897" y="703"/>
                      </a:lnTo>
                      <a:lnTo>
                        <a:pt x="904" y="698"/>
                      </a:lnTo>
                      <a:lnTo>
                        <a:pt x="912" y="690"/>
                      </a:lnTo>
                      <a:lnTo>
                        <a:pt x="919" y="684"/>
                      </a:lnTo>
                      <a:lnTo>
                        <a:pt x="925" y="678"/>
                      </a:lnTo>
                      <a:lnTo>
                        <a:pt x="931" y="671"/>
                      </a:lnTo>
                      <a:lnTo>
                        <a:pt x="938" y="665"/>
                      </a:lnTo>
                      <a:lnTo>
                        <a:pt x="944" y="658"/>
                      </a:lnTo>
                      <a:lnTo>
                        <a:pt x="950" y="652"/>
                      </a:lnTo>
                      <a:lnTo>
                        <a:pt x="954" y="644"/>
                      </a:lnTo>
                      <a:lnTo>
                        <a:pt x="959" y="637"/>
                      </a:lnTo>
                      <a:lnTo>
                        <a:pt x="963" y="629"/>
                      </a:lnTo>
                      <a:lnTo>
                        <a:pt x="967" y="623"/>
                      </a:lnTo>
                      <a:lnTo>
                        <a:pt x="971" y="616"/>
                      </a:lnTo>
                      <a:lnTo>
                        <a:pt x="973" y="606"/>
                      </a:lnTo>
                      <a:lnTo>
                        <a:pt x="976" y="599"/>
                      </a:lnTo>
                      <a:lnTo>
                        <a:pt x="978" y="591"/>
                      </a:lnTo>
                      <a:lnTo>
                        <a:pt x="980" y="583"/>
                      </a:lnTo>
                      <a:lnTo>
                        <a:pt x="980" y="576"/>
                      </a:lnTo>
                      <a:lnTo>
                        <a:pt x="980" y="568"/>
                      </a:lnTo>
                      <a:lnTo>
                        <a:pt x="980" y="561"/>
                      </a:lnTo>
                      <a:lnTo>
                        <a:pt x="976" y="553"/>
                      </a:lnTo>
                      <a:lnTo>
                        <a:pt x="975" y="547"/>
                      </a:lnTo>
                      <a:lnTo>
                        <a:pt x="973" y="542"/>
                      </a:lnTo>
                      <a:lnTo>
                        <a:pt x="969" y="534"/>
                      </a:lnTo>
                      <a:lnTo>
                        <a:pt x="965" y="528"/>
                      </a:lnTo>
                      <a:lnTo>
                        <a:pt x="959" y="523"/>
                      </a:lnTo>
                      <a:lnTo>
                        <a:pt x="954" y="517"/>
                      </a:lnTo>
                      <a:lnTo>
                        <a:pt x="948" y="511"/>
                      </a:lnTo>
                      <a:lnTo>
                        <a:pt x="940" y="505"/>
                      </a:lnTo>
                      <a:lnTo>
                        <a:pt x="933" y="500"/>
                      </a:lnTo>
                      <a:lnTo>
                        <a:pt x="927" y="496"/>
                      </a:lnTo>
                      <a:lnTo>
                        <a:pt x="919" y="492"/>
                      </a:lnTo>
                      <a:lnTo>
                        <a:pt x="910" y="486"/>
                      </a:lnTo>
                      <a:lnTo>
                        <a:pt x="900" y="483"/>
                      </a:lnTo>
                      <a:lnTo>
                        <a:pt x="891" y="479"/>
                      </a:lnTo>
                      <a:lnTo>
                        <a:pt x="879" y="475"/>
                      </a:lnTo>
                      <a:lnTo>
                        <a:pt x="870" y="471"/>
                      </a:lnTo>
                      <a:lnTo>
                        <a:pt x="860" y="467"/>
                      </a:lnTo>
                      <a:lnTo>
                        <a:pt x="849" y="464"/>
                      </a:lnTo>
                      <a:lnTo>
                        <a:pt x="838" y="462"/>
                      </a:lnTo>
                      <a:lnTo>
                        <a:pt x="824" y="458"/>
                      </a:lnTo>
                      <a:lnTo>
                        <a:pt x="813" y="456"/>
                      </a:lnTo>
                      <a:lnTo>
                        <a:pt x="801" y="454"/>
                      </a:lnTo>
                      <a:lnTo>
                        <a:pt x="788" y="450"/>
                      </a:lnTo>
                      <a:lnTo>
                        <a:pt x="777" y="448"/>
                      </a:lnTo>
                      <a:lnTo>
                        <a:pt x="761" y="447"/>
                      </a:lnTo>
                      <a:lnTo>
                        <a:pt x="750" y="447"/>
                      </a:lnTo>
                      <a:lnTo>
                        <a:pt x="737" y="445"/>
                      </a:lnTo>
                      <a:lnTo>
                        <a:pt x="723" y="443"/>
                      </a:lnTo>
                      <a:lnTo>
                        <a:pt x="708" y="441"/>
                      </a:lnTo>
                      <a:lnTo>
                        <a:pt x="695" y="441"/>
                      </a:lnTo>
                      <a:lnTo>
                        <a:pt x="682" y="439"/>
                      </a:lnTo>
                      <a:lnTo>
                        <a:pt x="666" y="439"/>
                      </a:lnTo>
                      <a:lnTo>
                        <a:pt x="653" y="439"/>
                      </a:lnTo>
                      <a:lnTo>
                        <a:pt x="638" y="439"/>
                      </a:lnTo>
                      <a:lnTo>
                        <a:pt x="624" y="439"/>
                      </a:lnTo>
                      <a:lnTo>
                        <a:pt x="611" y="439"/>
                      </a:lnTo>
                      <a:lnTo>
                        <a:pt x="596" y="439"/>
                      </a:lnTo>
                      <a:lnTo>
                        <a:pt x="583" y="439"/>
                      </a:lnTo>
                      <a:lnTo>
                        <a:pt x="567" y="439"/>
                      </a:lnTo>
                      <a:lnTo>
                        <a:pt x="554" y="441"/>
                      </a:lnTo>
                      <a:lnTo>
                        <a:pt x="541" y="441"/>
                      </a:lnTo>
                      <a:lnTo>
                        <a:pt x="527" y="443"/>
                      </a:lnTo>
                      <a:lnTo>
                        <a:pt x="514" y="445"/>
                      </a:lnTo>
                      <a:lnTo>
                        <a:pt x="501" y="445"/>
                      </a:lnTo>
                      <a:lnTo>
                        <a:pt x="487" y="447"/>
                      </a:lnTo>
                      <a:lnTo>
                        <a:pt x="474" y="447"/>
                      </a:lnTo>
                      <a:lnTo>
                        <a:pt x="463" y="450"/>
                      </a:lnTo>
                      <a:lnTo>
                        <a:pt x="449" y="450"/>
                      </a:lnTo>
                      <a:lnTo>
                        <a:pt x="436" y="454"/>
                      </a:lnTo>
                      <a:lnTo>
                        <a:pt x="425" y="456"/>
                      </a:lnTo>
                      <a:lnTo>
                        <a:pt x="413" y="458"/>
                      </a:lnTo>
                      <a:lnTo>
                        <a:pt x="402" y="462"/>
                      </a:lnTo>
                      <a:lnTo>
                        <a:pt x="390" y="464"/>
                      </a:lnTo>
                      <a:lnTo>
                        <a:pt x="379" y="466"/>
                      </a:lnTo>
                      <a:lnTo>
                        <a:pt x="369" y="469"/>
                      </a:lnTo>
                      <a:lnTo>
                        <a:pt x="360" y="471"/>
                      </a:lnTo>
                      <a:lnTo>
                        <a:pt x="350" y="475"/>
                      </a:lnTo>
                      <a:lnTo>
                        <a:pt x="341" y="479"/>
                      </a:lnTo>
                      <a:lnTo>
                        <a:pt x="333" y="483"/>
                      </a:lnTo>
                      <a:lnTo>
                        <a:pt x="326" y="485"/>
                      </a:lnTo>
                      <a:lnTo>
                        <a:pt x="318" y="488"/>
                      </a:lnTo>
                      <a:lnTo>
                        <a:pt x="309" y="488"/>
                      </a:lnTo>
                      <a:lnTo>
                        <a:pt x="303" y="488"/>
                      </a:lnTo>
                      <a:lnTo>
                        <a:pt x="295" y="488"/>
                      </a:lnTo>
                      <a:lnTo>
                        <a:pt x="290" y="486"/>
                      </a:lnTo>
                      <a:lnTo>
                        <a:pt x="282" y="485"/>
                      </a:lnTo>
                      <a:lnTo>
                        <a:pt x="276" y="483"/>
                      </a:lnTo>
                      <a:lnTo>
                        <a:pt x="270" y="479"/>
                      </a:lnTo>
                      <a:lnTo>
                        <a:pt x="265" y="475"/>
                      </a:lnTo>
                      <a:lnTo>
                        <a:pt x="259" y="471"/>
                      </a:lnTo>
                      <a:lnTo>
                        <a:pt x="253" y="466"/>
                      </a:lnTo>
                      <a:lnTo>
                        <a:pt x="250" y="458"/>
                      </a:lnTo>
                      <a:lnTo>
                        <a:pt x="244" y="452"/>
                      </a:lnTo>
                      <a:lnTo>
                        <a:pt x="240" y="447"/>
                      </a:lnTo>
                      <a:lnTo>
                        <a:pt x="236" y="439"/>
                      </a:lnTo>
                      <a:lnTo>
                        <a:pt x="232" y="429"/>
                      </a:lnTo>
                      <a:lnTo>
                        <a:pt x="227" y="422"/>
                      </a:lnTo>
                      <a:lnTo>
                        <a:pt x="225" y="412"/>
                      </a:lnTo>
                      <a:lnTo>
                        <a:pt x="221" y="403"/>
                      </a:lnTo>
                      <a:lnTo>
                        <a:pt x="217" y="393"/>
                      </a:lnTo>
                      <a:lnTo>
                        <a:pt x="213" y="384"/>
                      </a:lnTo>
                      <a:lnTo>
                        <a:pt x="211" y="374"/>
                      </a:lnTo>
                      <a:lnTo>
                        <a:pt x="208" y="363"/>
                      </a:lnTo>
                      <a:lnTo>
                        <a:pt x="206" y="351"/>
                      </a:lnTo>
                      <a:lnTo>
                        <a:pt x="204" y="340"/>
                      </a:lnTo>
                      <a:lnTo>
                        <a:pt x="202" y="329"/>
                      </a:lnTo>
                      <a:lnTo>
                        <a:pt x="200" y="319"/>
                      </a:lnTo>
                      <a:lnTo>
                        <a:pt x="198" y="306"/>
                      </a:lnTo>
                      <a:lnTo>
                        <a:pt x="196" y="294"/>
                      </a:lnTo>
                      <a:lnTo>
                        <a:pt x="194" y="283"/>
                      </a:lnTo>
                      <a:lnTo>
                        <a:pt x="192" y="272"/>
                      </a:lnTo>
                      <a:lnTo>
                        <a:pt x="191" y="258"/>
                      </a:lnTo>
                      <a:lnTo>
                        <a:pt x="191" y="245"/>
                      </a:lnTo>
                      <a:lnTo>
                        <a:pt x="189" y="234"/>
                      </a:lnTo>
                      <a:lnTo>
                        <a:pt x="189" y="222"/>
                      </a:lnTo>
                      <a:lnTo>
                        <a:pt x="187" y="209"/>
                      </a:lnTo>
                      <a:lnTo>
                        <a:pt x="187" y="197"/>
                      </a:lnTo>
                      <a:lnTo>
                        <a:pt x="187" y="186"/>
                      </a:lnTo>
                      <a:lnTo>
                        <a:pt x="185" y="175"/>
                      </a:lnTo>
                      <a:lnTo>
                        <a:pt x="183" y="163"/>
                      </a:lnTo>
                      <a:lnTo>
                        <a:pt x="183" y="152"/>
                      </a:lnTo>
                      <a:lnTo>
                        <a:pt x="183" y="140"/>
                      </a:lnTo>
                      <a:lnTo>
                        <a:pt x="183" y="129"/>
                      </a:lnTo>
                      <a:lnTo>
                        <a:pt x="183" y="118"/>
                      </a:lnTo>
                      <a:lnTo>
                        <a:pt x="183" y="108"/>
                      </a:lnTo>
                      <a:lnTo>
                        <a:pt x="183" y="99"/>
                      </a:lnTo>
                      <a:lnTo>
                        <a:pt x="183" y="89"/>
                      </a:lnTo>
                      <a:lnTo>
                        <a:pt x="183" y="80"/>
                      </a:lnTo>
                      <a:lnTo>
                        <a:pt x="183" y="70"/>
                      </a:lnTo>
                      <a:lnTo>
                        <a:pt x="183" y="62"/>
                      </a:lnTo>
                      <a:lnTo>
                        <a:pt x="183" y="53"/>
                      </a:lnTo>
                      <a:lnTo>
                        <a:pt x="183" y="45"/>
                      </a:lnTo>
                      <a:lnTo>
                        <a:pt x="183" y="40"/>
                      </a:lnTo>
                      <a:lnTo>
                        <a:pt x="183" y="34"/>
                      </a:lnTo>
                      <a:lnTo>
                        <a:pt x="183" y="28"/>
                      </a:lnTo>
                      <a:lnTo>
                        <a:pt x="183" y="21"/>
                      </a:lnTo>
                      <a:lnTo>
                        <a:pt x="183" y="17"/>
                      </a:lnTo>
                      <a:lnTo>
                        <a:pt x="183" y="13"/>
                      </a:lnTo>
                      <a:lnTo>
                        <a:pt x="183" y="9"/>
                      </a:lnTo>
                      <a:lnTo>
                        <a:pt x="183" y="7"/>
                      </a:lnTo>
                      <a:lnTo>
                        <a:pt x="183" y="5"/>
                      </a:lnTo>
                      <a:lnTo>
                        <a:pt x="183" y="3"/>
                      </a:lnTo>
                      <a:lnTo>
                        <a:pt x="185" y="3"/>
                      </a:lnTo>
                      <a:lnTo>
                        <a:pt x="185" y="3"/>
                      </a:lnTo>
                      <a:close/>
                    </a:path>
                  </a:pathLst>
                </a:custGeom>
                <a:solidFill>
                  <a:srgbClr val="B5D1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Freeform 20"/>
                <p:cNvSpPr>
                  <a:spLocks/>
                </p:cNvSpPr>
                <p:nvPr/>
              </p:nvSpPr>
              <p:spPr bwMode="auto">
                <a:xfrm>
                  <a:off x="1843" y="1927"/>
                  <a:ext cx="377" cy="265"/>
                </a:xfrm>
                <a:custGeom>
                  <a:avLst/>
                  <a:gdLst>
                    <a:gd name="T0" fmla="*/ 729 w 754"/>
                    <a:gd name="T1" fmla="*/ 72 h 531"/>
                    <a:gd name="T2" fmla="*/ 735 w 754"/>
                    <a:gd name="T3" fmla="*/ 82 h 531"/>
                    <a:gd name="T4" fmla="*/ 739 w 754"/>
                    <a:gd name="T5" fmla="*/ 95 h 531"/>
                    <a:gd name="T6" fmla="*/ 745 w 754"/>
                    <a:gd name="T7" fmla="*/ 112 h 531"/>
                    <a:gd name="T8" fmla="*/ 748 w 754"/>
                    <a:gd name="T9" fmla="*/ 129 h 531"/>
                    <a:gd name="T10" fmla="*/ 752 w 754"/>
                    <a:gd name="T11" fmla="*/ 148 h 531"/>
                    <a:gd name="T12" fmla="*/ 754 w 754"/>
                    <a:gd name="T13" fmla="*/ 169 h 531"/>
                    <a:gd name="T14" fmla="*/ 752 w 754"/>
                    <a:gd name="T15" fmla="*/ 190 h 531"/>
                    <a:gd name="T16" fmla="*/ 748 w 754"/>
                    <a:gd name="T17" fmla="*/ 209 h 531"/>
                    <a:gd name="T18" fmla="*/ 741 w 754"/>
                    <a:gd name="T19" fmla="*/ 228 h 531"/>
                    <a:gd name="T20" fmla="*/ 729 w 754"/>
                    <a:gd name="T21" fmla="*/ 247 h 531"/>
                    <a:gd name="T22" fmla="*/ 710 w 754"/>
                    <a:gd name="T23" fmla="*/ 262 h 531"/>
                    <a:gd name="T24" fmla="*/ 687 w 754"/>
                    <a:gd name="T25" fmla="*/ 274 h 531"/>
                    <a:gd name="T26" fmla="*/ 659 w 754"/>
                    <a:gd name="T27" fmla="*/ 283 h 531"/>
                    <a:gd name="T28" fmla="*/ 623 w 754"/>
                    <a:gd name="T29" fmla="*/ 289 h 531"/>
                    <a:gd name="T30" fmla="*/ 581 w 754"/>
                    <a:gd name="T31" fmla="*/ 293 h 531"/>
                    <a:gd name="T32" fmla="*/ 533 w 754"/>
                    <a:gd name="T33" fmla="*/ 306 h 531"/>
                    <a:gd name="T34" fmla="*/ 484 w 754"/>
                    <a:gd name="T35" fmla="*/ 325 h 531"/>
                    <a:gd name="T36" fmla="*/ 432 w 754"/>
                    <a:gd name="T37" fmla="*/ 350 h 531"/>
                    <a:gd name="T38" fmla="*/ 379 w 754"/>
                    <a:gd name="T39" fmla="*/ 377 h 531"/>
                    <a:gd name="T40" fmla="*/ 326 w 754"/>
                    <a:gd name="T41" fmla="*/ 407 h 531"/>
                    <a:gd name="T42" fmla="*/ 274 w 754"/>
                    <a:gd name="T43" fmla="*/ 437 h 531"/>
                    <a:gd name="T44" fmla="*/ 223 w 754"/>
                    <a:gd name="T45" fmla="*/ 464 h 531"/>
                    <a:gd name="T46" fmla="*/ 176 w 754"/>
                    <a:gd name="T47" fmla="*/ 491 h 531"/>
                    <a:gd name="T48" fmla="*/ 132 w 754"/>
                    <a:gd name="T49" fmla="*/ 510 h 531"/>
                    <a:gd name="T50" fmla="*/ 94 w 754"/>
                    <a:gd name="T51" fmla="*/ 523 h 531"/>
                    <a:gd name="T52" fmla="*/ 59 w 754"/>
                    <a:gd name="T53" fmla="*/ 529 h 531"/>
                    <a:gd name="T54" fmla="*/ 33 w 754"/>
                    <a:gd name="T55" fmla="*/ 527 h 531"/>
                    <a:gd name="T56" fmla="*/ 14 w 754"/>
                    <a:gd name="T57" fmla="*/ 510 h 531"/>
                    <a:gd name="T58" fmla="*/ 4 w 754"/>
                    <a:gd name="T59" fmla="*/ 483 h 531"/>
                    <a:gd name="T60" fmla="*/ 2 w 754"/>
                    <a:gd name="T61" fmla="*/ 439 h 531"/>
                    <a:gd name="T62" fmla="*/ 10 w 754"/>
                    <a:gd name="T63" fmla="*/ 386 h 531"/>
                    <a:gd name="T64" fmla="*/ 21 w 754"/>
                    <a:gd name="T65" fmla="*/ 335 h 531"/>
                    <a:gd name="T66" fmla="*/ 37 w 754"/>
                    <a:gd name="T67" fmla="*/ 289 h 531"/>
                    <a:gd name="T68" fmla="*/ 58 w 754"/>
                    <a:gd name="T69" fmla="*/ 245 h 531"/>
                    <a:gd name="T70" fmla="*/ 78 w 754"/>
                    <a:gd name="T71" fmla="*/ 207 h 531"/>
                    <a:gd name="T72" fmla="*/ 105 w 754"/>
                    <a:gd name="T73" fmla="*/ 171 h 531"/>
                    <a:gd name="T74" fmla="*/ 134 w 754"/>
                    <a:gd name="T75" fmla="*/ 139 h 531"/>
                    <a:gd name="T76" fmla="*/ 164 w 754"/>
                    <a:gd name="T77" fmla="*/ 110 h 531"/>
                    <a:gd name="T78" fmla="*/ 196 w 754"/>
                    <a:gd name="T79" fmla="*/ 86 h 531"/>
                    <a:gd name="T80" fmla="*/ 231 w 754"/>
                    <a:gd name="T81" fmla="*/ 65 h 531"/>
                    <a:gd name="T82" fmla="*/ 267 w 754"/>
                    <a:gd name="T83" fmla="*/ 46 h 531"/>
                    <a:gd name="T84" fmla="*/ 303 w 754"/>
                    <a:gd name="T85" fmla="*/ 31 h 531"/>
                    <a:gd name="T86" fmla="*/ 339 w 754"/>
                    <a:gd name="T87" fmla="*/ 19 h 531"/>
                    <a:gd name="T88" fmla="*/ 379 w 754"/>
                    <a:gd name="T89" fmla="*/ 8 h 531"/>
                    <a:gd name="T90" fmla="*/ 417 w 754"/>
                    <a:gd name="T91" fmla="*/ 4 h 531"/>
                    <a:gd name="T92" fmla="*/ 455 w 754"/>
                    <a:gd name="T93" fmla="*/ 2 h 531"/>
                    <a:gd name="T94" fmla="*/ 491 w 754"/>
                    <a:gd name="T95" fmla="*/ 0 h 531"/>
                    <a:gd name="T96" fmla="*/ 526 w 754"/>
                    <a:gd name="T97" fmla="*/ 2 h 531"/>
                    <a:gd name="T98" fmla="*/ 556 w 754"/>
                    <a:gd name="T99" fmla="*/ 4 h 531"/>
                    <a:gd name="T100" fmla="*/ 585 w 754"/>
                    <a:gd name="T101" fmla="*/ 8 h 531"/>
                    <a:gd name="T102" fmla="*/ 609 w 754"/>
                    <a:gd name="T103" fmla="*/ 12 h 531"/>
                    <a:gd name="T104" fmla="*/ 630 w 754"/>
                    <a:gd name="T105" fmla="*/ 17 h 531"/>
                    <a:gd name="T106" fmla="*/ 649 w 754"/>
                    <a:gd name="T107" fmla="*/ 23 h 531"/>
                    <a:gd name="T108" fmla="*/ 666 w 754"/>
                    <a:gd name="T109" fmla="*/ 31 h 531"/>
                    <a:gd name="T110" fmla="*/ 682 w 754"/>
                    <a:gd name="T111" fmla="*/ 36 h 531"/>
                    <a:gd name="T112" fmla="*/ 693 w 754"/>
                    <a:gd name="T113" fmla="*/ 42 h 531"/>
                    <a:gd name="T114" fmla="*/ 705 w 754"/>
                    <a:gd name="T115" fmla="*/ 48 h 531"/>
                    <a:gd name="T116" fmla="*/ 718 w 754"/>
                    <a:gd name="T117" fmla="*/ 57 h 531"/>
                    <a:gd name="T118" fmla="*/ 727 w 754"/>
                    <a:gd name="T119" fmla="*/ 65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54" h="531">
                      <a:moveTo>
                        <a:pt x="727" y="67"/>
                      </a:moveTo>
                      <a:lnTo>
                        <a:pt x="727" y="67"/>
                      </a:lnTo>
                      <a:lnTo>
                        <a:pt x="729" y="69"/>
                      </a:lnTo>
                      <a:lnTo>
                        <a:pt x="729" y="72"/>
                      </a:lnTo>
                      <a:lnTo>
                        <a:pt x="731" y="76"/>
                      </a:lnTo>
                      <a:lnTo>
                        <a:pt x="731" y="78"/>
                      </a:lnTo>
                      <a:lnTo>
                        <a:pt x="733" y="80"/>
                      </a:lnTo>
                      <a:lnTo>
                        <a:pt x="735" y="82"/>
                      </a:lnTo>
                      <a:lnTo>
                        <a:pt x="737" y="86"/>
                      </a:lnTo>
                      <a:lnTo>
                        <a:pt x="737" y="88"/>
                      </a:lnTo>
                      <a:lnTo>
                        <a:pt x="739" y="91"/>
                      </a:lnTo>
                      <a:lnTo>
                        <a:pt x="739" y="95"/>
                      </a:lnTo>
                      <a:lnTo>
                        <a:pt x="741" y="101"/>
                      </a:lnTo>
                      <a:lnTo>
                        <a:pt x="741" y="103"/>
                      </a:lnTo>
                      <a:lnTo>
                        <a:pt x="745" y="108"/>
                      </a:lnTo>
                      <a:lnTo>
                        <a:pt x="745" y="112"/>
                      </a:lnTo>
                      <a:lnTo>
                        <a:pt x="746" y="116"/>
                      </a:lnTo>
                      <a:lnTo>
                        <a:pt x="746" y="120"/>
                      </a:lnTo>
                      <a:lnTo>
                        <a:pt x="748" y="126"/>
                      </a:lnTo>
                      <a:lnTo>
                        <a:pt x="748" y="129"/>
                      </a:lnTo>
                      <a:lnTo>
                        <a:pt x="750" y="135"/>
                      </a:lnTo>
                      <a:lnTo>
                        <a:pt x="750" y="139"/>
                      </a:lnTo>
                      <a:lnTo>
                        <a:pt x="752" y="145"/>
                      </a:lnTo>
                      <a:lnTo>
                        <a:pt x="752" y="148"/>
                      </a:lnTo>
                      <a:lnTo>
                        <a:pt x="754" y="154"/>
                      </a:lnTo>
                      <a:lnTo>
                        <a:pt x="754" y="160"/>
                      </a:lnTo>
                      <a:lnTo>
                        <a:pt x="754" y="166"/>
                      </a:lnTo>
                      <a:lnTo>
                        <a:pt x="754" y="169"/>
                      </a:lnTo>
                      <a:lnTo>
                        <a:pt x="754" y="175"/>
                      </a:lnTo>
                      <a:lnTo>
                        <a:pt x="754" y="181"/>
                      </a:lnTo>
                      <a:lnTo>
                        <a:pt x="754" y="185"/>
                      </a:lnTo>
                      <a:lnTo>
                        <a:pt x="752" y="190"/>
                      </a:lnTo>
                      <a:lnTo>
                        <a:pt x="752" y="194"/>
                      </a:lnTo>
                      <a:lnTo>
                        <a:pt x="752" y="200"/>
                      </a:lnTo>
                      <a:lnTo>
                        <a:pt x="750" y="204"/>
                      </a:lnTo>
                      <a:lnTo>
                        <a:pt x="748" y="209"/>
                      </a:lnTo>
                      <a:lnTo>
                        <a:pt x="748" y="215"/>
                      </a:lnTo>
                      <a:lnTo>
                        <a:pt x="746" y="219"/>
                      </a:lnTo>
                      <a:lnTo>
                        <a:pt x="745" y="224"/>
                      </a:lnTo>
                      <a:lnTo>
                        <a:pt x="741" y="228"/>
                      </a:lnTo>
                      <a:lnTo>
                        <a:pt x="739" y="234"/>
                      </a:lnTo>
                      <a:lnTo>
                        <a:pt x="735" y="238"/>
                      </a:lnTo>
                      <a:lnTo>
                        <a:pt x="731" y="243"/>
                      </a:lnTo>
                      <a:lnTo>
                        <a:pt x="729" y="247"/>
                      </a:lnTo>
                      <a:lnTo>
                        <a:pt x="725" y="251"/>
                      </a:lnTo>
                      <a:lnTo>
                        <a:pt x="720" y="255"/>
                      </a:lnTo>
                      <a:lnTo>
                        <a:pt x="716" y="259"/>
                      </a:lnTo>
                      <a:lnTo>
                        <a:pt x="710" y="262"/>
                      </a:lnTo>
                      <a:lnTo>
                        <a:pt x="706" y="266"/>
                      </a:lnTo>
                      <a:lnTo>
                        <a:pt x="701" y="268"/>
                      </a:lnTo>
                      <a:lnTo>
                        <a:pt x="695" y="272"/>
                      </a:lnTo>
                      <a:lnTo>
                        <a:pt x="687" y="274"/>
                      </a:lnTo>
                      <a:lnTo>
                        <a:pt x="682" y="278"/>
                      </a:lnTo>
                      <a:lnTo>
                        <a:pt x="676" y="280"/>
                      </a:lnTo>
                      <a:lnTo>
                        <a:pt x="668" y="282"/>
                      </a:lnTo>
                      <a:lnTo>
                        <a:pt x="659" y="283"/>
                      </a:lnTo>
                      <a:lnTo>
                        <a:pt x="651" y="287"/>
                      </a:lnTo>
                      <a:lnTo>
                        <a:pt x="642" y="287"/>
                      </a:lnTo>
                      <a:lnTo>
                        <a:pt x="632" y="289"/>
                      </a:lnTo>
                      <a:lnTo>
                        <a:pt x="623" y="289"/>
                      </a:lnTo>
                      <a:lnTo>
                        <a:pt x="613" y="291"/>
                      </a:lnTo>
                      <a:lnTo>
                        <a:pt x="602" y="291"/>
                      </a:lnTo>
                      <a:lnTo>
                        <a:pt x="592" y="291"/>
                      </a:lnTo>
                      <a:lnTo>
                        <a:pt x="581" y="293"/>
                      </a:lnTo>
                      <a:lnTo>
                        <a:pt x="569" y="297"/>
                      </a:lnTo>
                      <a:lnTo>
                        <a:pt x="558" y="299"/>
                      </a:lnTo>
                      <a:lnTo>
                        <a:pt x="545" y="302"/>
                      </a:lnTo>
                      <a:lnTo>
                        <a:pt x="533" y="306"/>
                      </a:lnTo>
                      <a:lnTo>
                        <a:pt x="522" y="310"/>
                      </a:lnTo>
                      <a:lnTo>
                        <a:pt x="509" y="314"/>
                      </a:lnTo>
                      <a:lnTo>
                        <a:pt x="497" y="320"/>
                      </a:lnTo>
                      <a:lnTo>
                        <a:pt x="484" y="325"/>
                      </a:lnTo>
                      <a:lnTo>
                        <a:pt x="470" y="331"/>
                      </a:lnTo>
                      <a:lnTo>
                        <a:pt x="459" y="337"/>
                      </a:lnTo>
                      <a:lnTo>
                        <a:pt x="446" y="342"/>
                      </a:lnTo>
                      <a:lnTo>
                        <a:pt x="432" y="350"/>
                      </a:lnTo>
                      <a:lnTo>
                        <a:pt x="419" y="356"/>
                      </a:lnTo>
                      <a:lnTo>
                        <a:pt x="406" y="361"/>
                      </a:lnTo>
                      <a:lnTo>
                        <a:pt x="392" y="369"/>
                      </a:lnTo>
                      <a:lnTo>
                        <a:pt x="379" y="377"/>
                      </a:lnTo>
                      <a:lnTo>
                        <a:pt x="366" y="384"/>
                      </a:lnTo>
                      <a:lnTo>
                        <a:pt x="353" y="392"/>
                      </a:lnTo>
                      <a:lnTo>
                        <a:pt x="339" y="399"/>
                      </a:lnTo>
                      <a:lnTo>
                        <a:pt x="326" y="407"/>
                      </a:lnTo>
                      <a:lnTo>
                        <a:pt x="313" y="415"/>
                      </a:lnTo>
                      <a:lnTo>
                        <a:pt x="299" y="422"/>
                      </a:lnTo>
                      <a:lnTo>
                        <a:pt x="286" y="430"/>
                      </a:lnTo>
                      <a:lnTo>
                        <a:pt x="274" y="437"/>
                      </a:lnTo>
                      <a:lnTo>
                        <a:pt x="261" y="443"/>
                      </a:lnTo>
                      <a:lnTo>
                        <a:pt x="248" y="451"/>
                      </a:lnTo>
                      <a:lnTo>
                        <a:pt x="236" y="458"/>
                      </a:lnTo>
                      <a:lnTo>
                        <a:pt x="223" y="464"/>
                      </a:lnTo>
                      <a:lnTo>
                        <a:pt x="212" y="472"/>
                      </a:lnTo>
                      <a:lnTo>
                        <a:pt x="200" y="477"/>
                      </a:lnTo>
                      <a:lnTo>
                        <a:pt x="187" y="483"/>
                      </a:lnTo>
                      <a:lnTo>
                        <a:pt x="176" y="491"/>
                      </a:lnTo>
                      <a:lnTo>
                        <a:pt x="164" y="494"/>
                      </a:lnTo>
                      <a:lnTo>
                        <a:pt x="153" y="500"/>
                      </a:lnTo>
                      <a:lnTo>
                        <a:pt x="143" y="506"/>
                      </a:lnTo>
                      <a:lnTo>
                        <a:pt x="132" y="510"/>
                      </a:lnTo>
                      <a:lnTo>
                        <a:pt x="122" y="513"/>
                      </a:lnTo>
                      <a:lnTo>
                        <a:pt x="113" y="517"/>
                      </a:lnTo>
                      <a:lnTo>
                        <a:pt x="103" y="521"/>
                      </a:lnTo>
                      <a:lnTo>
                        <a:pt x="94" y="523"/>
                      </a:lnTo>
                      <a:lnTo>
                        <a:pt x="84" y="527"/>
                      </a:lnTo>
                      <a:lnTo>
                        <a:pt x="77" y="529"/>
                      </a:lnTo>
                      <a:lnTo>
                        <a:pt x="67" y="529"/>
                      </a:lnTo>
                      <a:lnTo>
                        <a:pt x="59" y="529"/>
                      </a:lnTo>
                      <a:lnTo>
                        <a:pt x="54" y="531"/>
                      </a:lnTo>
                      <a:lnTo>
                        <a:pt x="46" y="529"/>
                      </a:lnTo>
                      <a:lnTo>
                        <a:pt x="40" y="529"/>
                      </a:lnTo>
                      <a:lnTo>
                        <a:pt x="33" y="527"/>
                      </a:lnTo>
                      <a:lnTo>
                        <a:pt x="27" y="523"/>
                      </a:lnTo>
                      <a:lnTo>
                        <a:pt x="23" y="519"/>
                      </a:lnTo>
                      <a:lnTo>
                        <a:pt x="18" y="515"/>
                      </a:lnTo>
                      <a:lnTo>
                        <a:pt x="14" y="510"/>
                      </a:lnTo>
                      <a:lnTo>
                        <a:pt x="10" y="504"/>
                      </a:lnTo>
                      <a:lnTo>
                        <a:pt x="8" y="498"/>
                      </a:lnTo>
                      <a:lnTo>
                        <a:pt x="6" y="491"/>
                      </a:lnTo>
                      <a:lnTo>
                        <a:pt x="4" y="483"/>
                      </a:lnTo>
                      <a:lnTo>
                        <a:pt x="2" y="474"/>
                      </a:lnTo>
                      <a:lnTo>
                        <a:pt x="0" y="464"/>
                      </a:lnTo>
                      <a:lnTo>
                        <a:pt x="0" y="451"/>
                      </a:lnTo>
                      <a:lnTo>
                        <a:pt x="2" y="439"/>
                      </a:lnTo>
                      <a:lnTo>
                        <a:pt x="4" y="426"/>
                      </a:lnTo>
                      <a:lnTo>
                        <a:pt x="6" y="413"/>
                      </a:lnTo>
                      <a:lnTo>
                        <a:pt x="8" y="399"/>
                      </a:lnTo>
                      <a:lnTo>
                        <a:pt x="10" y="386"/>
                      </a:lnTo>
                      <a:lnTo>
                        <a:pt x="14" y="373"/>
                      </a:lnTo>
                      <a:lnTo>
                        <a:pt x="16" y="359"/>
                      </a:lnTo>
                      <a:lnTo>
                        <a:pt x="18" y="348"/>
                      </a:lnTo>
                      <a:lnTo>
                        <a:pt x="21" y="335"/>
                      </a:lnTo>
                      <a:lnTo>
                        <a:pt x="25" y="323"/>
                      </a:lnTo>
                      <a:lnTo>
                        <a:pt x="29" y="310"/>
                      </a:lnTo>
                      <a:lnTo>
                        <a:pt x="33" y="299"/>
                      </a:lnTo>
                      <a:lnTo>
                        <a:pt x="37" y="289"/>
                      </a:lnTo>
                      <a:lnTo>
                        <a:pt x="42" y="278"/>
                      </a:lnTo>
                      <a:lnTo>
                        <a:pt x="46" y="266"/>
                      </a:lnTo>
                      <a:lnTo>
                        <a:pt x="52" y="257"/>
                      </a:lnTo>
                      <a:lnTo>
                        <a:pt x="58" y="245"/>
                      </a:lnTo>
                      <a:lnTo>
                        <a:pt x="61" y="236"/>
                      </a:lnTo>
                      <a:lnTo>
                        <a:pt x="67" y="226"/>
                      </a:lnTo>
                      <a:lnTo>
                        <a:pt x="75" y="217"/>
                      </a:lnTo>
                      <a:lnTo>
                        <a:pt x="78" y="207"/>
                      </a:lnTo>
                      <a:lnTo>
                        <a:pt x="86" y="198"/>
                      </a:lnTo>
                      <a:lnTo>
                        <a:pt x="92" y="188"/>
                      </a:lnTo>
                      <a:lnTo>
                        <a:pt x="98" y="179"/>
                      </a:lnTo>
                      <a:lnTo>
                        <a:pt x="105" y="171"/>
                      </a:lnTo>
                      <a:lnTo>
                        <a:pt x="113" y="164"/>
                      </a:lnTo>
                      <a:lnTo>
                        <a:pt x="118" y="154"/>
                      </a:lnTo>
                      <a:lnTo>
                        <a:pt x="126" y="147"/>
                      </a:lnTo>
                      <a:lnTo>
                        <a:pt x="134" y="139"/>
                      </a:lnTo>
                      <a:lnTo>
                        <a:pt x="141" y="131"/>
                      </a:lnTo>
                      <a:lnTo>
                        <a:pt x="149" y="126"/>
                      </a:lnTo>
                      <a:lnTo>
                        <a:pt x="157" y="118"/>
                      </a:lnTo>
                      <a:lnTo>
                        <a:pt x="164" y="110"/>
                      </a:lnTo>
                      <a:lnTo>
                        <a:pt x="172" y="105"/>
                      </a:lnTo>
                      <a:lnTo>
                        <a:pt x="179" y="99"/>
                      </a:lnTo>
                      <a:lnTo>
                        <a:pt x="187" y="91"/>
                      </a:lnTo>
                      <a:lnTo>
                        <a:pt x="196" y="86"/>
                      </a:lnTo>
                      <a:lnTo>
                        <a:pt x="204" y="80"/>
                      </a:lnTo>
                      <a:lnTo>
                        <a:pt x="214" y="74"/>
                      </a:lnTo>
                      <a:lnTo>
                        <a:pt x="221" y="69"/>
                      </a:lnTo>
                      <a:lnTo>
                        <a:pt x="231" y="65"/>
                      </a:lnTo>
                      <a:lnTo>
                        <a:pt x="240" y="59"/>
                      </a:lnTo>
                      <a:lnTo>
                        <a:pt x="248" y="55"/>
                      </a:lnTo>
                      <a:lnTo>
                        <a:pt x="257" y="50"/>
                      </a:lnTo>
                      <a:lnTo>
                        <a:pt x="267" y="46"/>
                      </a:lnTo>
                      <a:lnTo>
                        <a:pt x="274" y="42"/>
                      </a:lnTo>
                      <a:lnTo>
                        <a:pt x="284" y="38"/>
                      </a:lnTo>
                      <a:lnTo>
                        <a:pt x="294" y="34"/>
                      </a:lnTo>
                      <a:lnTo>
                        <a:pt x="303" y="31"/>
                      </a:lnTo>
                      <a:lnTo>
                        <a:pt x="313" y="29"/>
                      </a:lnTo>
                      <a:lnTo>
                        <a:pt x="322" y="23"/>
                      </a:lnTo>
                      <a:lnTo>
                        <a:pt x="332" y="21"/>
                      </a:lnTo>
                      <a:lnTo>
                        <a:pt x="339" y="19"/>
                      </a:lnTo>
                      <a:lnTo>
                        <a:pt x="349" y="15"/>
                      </a:lnTo>
                      <a:lnTo>
                        <a:pt x="360" y="13"/>
                      </a:lnTo>
                      <a:lnTo>
                        <a:pt x="370" y="12"/>
                      </a:lnTo>
                      <a:lnTo>
                        <a:pt x="379" y="8"/>
                      </a:lnTo>
                      <a:lnTo>
                        <a:pt x="389" y="8"/>
                      </a:lnTo>
                      <a:lnTo>
                        <a:pt x="398" y="6"/>
                      </a:lnTo>
                      <a:lnTo>
                        <a:pt x="408" y="4"/>
                      </a:lnTo>
                      <a:lnTo>
                        <a:pt x="417" y="4"/>
                      </a:lnTo>
                      <a:lnTo>
                        <a:pt x="427" y="2"/>
                      </a:lnTo>
                      <a:lnTo>
                        <a:pt x="436" y="2"/>
                      </a:lnTo>
                      <a:lnTo>
                        <a:pt x="446" y="2"/>
                      </a:lnTo>
                      <a:lnTo>
                        <a:pt x="455" y="2"/>
                      </a:lnTo>
                      <a:lnTo>
                        <a:pt x="465" y="2"/>
                      </a:lnTo>
                      <a:lnTo>
                        <a:pt x="474" y="0"/>
                      </a:lnTo>
                      <a:lnTo>
                        <a:pt x="482" y="0"/>
                      </a:lnTo>
                      <a:lnTo>
                        <a:pt x="491" y="0"/>
                      </a:lnTo>
                      <a:lnTo>
                        <a:pt x="501" y="0"/>
                      </a:lnTo>
                      <a:lnTo>
                        <a:pt x="509" y="0"/>
                      </a:lnTo>
                      <a:lnTo>
                        <a:pt x="516" y="2"/>
                      </a:lnTo>
                      <a:lnTo>
                        <a:pt x="526" y="2"/>
                      </a:lnTo>
                      <a:lnTo>
                        <a:pt x="533" y="2"/>
                      </a:lnTo>
                      <a:lnTo>
                        <a:pt x="541" y="2"/>
                      </a:lnTo>
                      <a:lnTo>
                        <a:pt x="549" y="4"/>
                      </a:lnTo>
                      <a:lnTo>
                        <a:pt x="556" y="4"/>
                      </a:lnTo>
                      <a:lnTo>
                        <a:pt x="562" y="4"/>
                      </a:lnTo>
                      <a:lnTo>
                        <a:pt x="569" y="6"/>
                      </a:lnTo>
                      <a:lnTo>
                        <a:pt x="577" y="6"/>
                      </a:lnTo>
                      <a:lnTo>
                        <a:pt x="585" y="8"/>
                      </a:lnTo>
                      <a:lnTo>
                        <a:pt x="590" y="8"/>
                      </a:lnTo>
                      <a:lnTo>
                        <a:pt x="596" y="10"/>
                      </a:lnTo>
                      <a:lnTo>
                        <a:pt x="602" y="12"/>
                      </a:lnTo>
                      <a:lnTo>
                        <a:pt x="609" y="12"/>
                      </a:lnTo>
                      <a:lnTo>
                        <a:pt x="613" y="13"/>
                      </a:lnTo>
                      <a:lnTo>
                        <a:pt x="621" y="15"/>
                      </a:lnTo>
                      <a:lnTo>
                        <a:pt x="625" y="15"/>
                      </a:lnTo>
                      <a:lnTo>
                        <a:pt x="630" y="17"/>
                      </a:lnTo>
                      <a:lnTo>
                        <a:pt x="636" y="19"/>
                      </a:lnTo>
                      <a:lnTo>
                        <a:pt x="640" y="21"/>
                      </a:lnTo>
                      <a:lnTo>
                        <a:pt x="646" y="21"/>
                      </a:lnTo>
                      <a:lnTo>
                        <a:pt x="649" y="23"/>
                      </a:lnTo>
                      <a:lnTo>
                        <a:pt x="655" y="25"/>
                      </a:lnTo>
                      <a:lnTo>
                        <a:pt x="659" y="27"/>
                      </a:lnTo>
                      <a:lnTo>
                        <a:pt x="663" y="29"/>
                      </a:lnTo>
                      <a:lnTo>
                        <a:pt x="666" y="31"/>
                      </a:lnTo>
                      <a:lnTo>
                        <a:pt x="672" y="32"/>
                      </a:lnTo>
                      <a:lnTo>
                        <a:pt x="676" y="32"/>
                      </a:lnTo>
                      <a:lnTo>
                        <a:pt x="678" y="34"/>
                      </a:lnTo>
                      <a:lnTo>
                        <a:pt x="682" y="36"/>
                      </a:lnTo>
                      <a:lnTo>
                        <a:pt x="686" y="38"/>
                      </a:lnTo>
                      <a:lnTo>
                        <a:pt x="687" y="38"/>
                      </a:lnTo>
                      <a:lnTo>
                        <a:pt x="691" y="40"/>
                      </a:lnTo>
                      <a:lnTo>
                        <a:pt x="693" y="42"/>
                      </a:lnTo>
                      <a:lnTo>
                        <a:pt x="697" y="44"/>
                      </a:lnTo>
                      <a:lnTo>
                        <a:pt x="699" y="46"/>
                      </a:lnTo>
                      <a:lnTo>
                        <a:pt x="703" y="48"/>
                      </a:lnTo>
                      <a:lnTo>
                        <a:pt x="705" y="48"/>
                      </a:lnTo>
                      <a:lnTo>
                        <a:pt x="706" y="50"/>
                      </a:lnTo>
                      <a:lnTo>
                        <a:pt x="710" y="51"/>
                      </a:lnTo>
                      <a:lnTo>
                        <a:pt x="714" y="55"/>
                      </a:lnTo>
                      <a:lnTo>
                        <a:pt x="718" y="57"/>
                      </a:lnTo>
                      <a:lnTo>
                        <a:pt x="720" y="59"/>
                      </a:lnTo>
                      <a:lnTo>
                        <a:pt x="722" y="61"/>
                      </a:lnTo>
                      <a:lnTo>
                        <a:pt x="725" y="63"/>
                      </a:lnTo>
                      <a:lnTo>
                        <a:pt x="727" y="65"/>
                      </a:lnTo>
                      <a:lnTo>
                        <a:pt x="727" y="67"/>
                      </a:lnTo>
                      <a:lnTo>
                        <a:pt x="727" y="67"/>
                      </a:lnTo>
                      <a:close/>
                    </a:path>
                  </a:pathLst>
                </a:custGeom>
                <a:solidFill>
                  <a:srgbClr val="BDD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" name="Freeform 21"/>
                <p:cNvSpPr>
                  <a:spLocks/>
                </p:cNvSpPr>
                <p:nvPr/>
              </p:nvSpPr>
              <p:spPr bwMode="auto">
                <a:xfrm>
                  <a:off x="1877" y="2230"/>
                  <a:ext cx="387" cy="243"/>
                </a:xfrm>
                <a:custGeom>
                  <a:avLst/>
                  <a:gdLst>
                    <a:gd name="T0" fmla="*/ 742 w 774"/>
                    <a:gd name="T1" fmla="*/ 19 h 485"/>
                    <a:gd name="T2" fmla="*/ 717 w 774"/>
                    <a:gd name="T3" fmla="*/ 16 h 485"/>
                    <a:gd name="T4" fmla="*/ 673 w 774"/>
                    <a:gd name="T5" fmla="*/ 10 h 485"/>
                    <a:gd name="T6" fmla="*/ 618 w 774"/>
                    <a:gd name="T7" fmla="*/ 6 h 485"/>
                    <a:gd name="T8" fmla="*/ 554 w 774"/>
                    <a:gd name="T9" fmla="*/ 2 h 485"/>
                    <a:gd name="T10" fmla="*/ 481 w 774"/>
                    <a:gd name="T11" fmla="*/ 0 h 485"/>
                    <a:gd name="T12" fmla="*/ 409 w 774"/>
                    <a:gd name="T13" fmla="*/ 0 h 485"/>
                    <a:gd name="T14" fmla="*/ 335 w 774"/>
                    <a:gd name="T15" fmla="*/ 6 h 485"/>
                    <a:gd name="T16" fmla="*/ 266 w 774"/>
                    <a:gd name="T17" fmla="*/ 14 h 485"/>
                    <a:gd name="T18" fmla="*/ 203 w 774"/>
                    <a:gd name="T19" fmla="*/ 27 h 485"/>
                    <a:gd name="T20" fmla="*/ 152 w 774"/>
                    <a:gd name="T21" fmla="*/ 50 h 485"/>
                    <a:gd name="T22" fmla="*/ 116 w 774"/>
                    <a:gd name="T23" fmla="*/ 78 h 485"/>
                    <a:gd name="T24" fmla="*/ 97 w 774"/>
                    <a:gd name="T25" fmla="*/ 116 h 485"/>
                    <a:gd name="T26" fmla="*/ 84 w 774"/>
                    <a:gd name="T27" fmla="*/ 158 h 485"/>
                    <a:gd name="T28" fmla="*/ 70 w 774"/>
                    <a:gd name="T29" fmla="*/ 198 h 485"/>
                    <a:gd name="T30" fmla="*/ 55 w 774"/>
                    <a:gd name="T31" fmla="*/ 236 h 485"/>
                    <a:gd name="T32" fmla="*/ 40 w 774"/>
                    <a:gd name="T33" fmla="*/ 274 h 485"/>
                    <a:gd name="T34" fmla="*/ 25 w 774"/>
                    <a:gd name="T35" fmla="*/ 308 h 485"/>
                    <a:gd name="T36" fmla="*/ 11 w 774"/>
                    <a:gd name="T37" fmla="*/ 343 h 485"/>
                    <a:gd name="T38" fmla="*/ 4 w 774"/>
                    <a:gd name="T39" fmla="*/ 371 h 485"/>
                    <a:gd name="T40" fmla="*/ 2 w 774"/>
                    <a:gd name="T41" fmla="*/ 400 h 485"/>
                    <a:gd name="T42" fmla="*/ 4 w 774"/>
                    <a:gd name="T43" fmla="*/ 423 h 485"/>
                    <a:gd name="T44" fmla="*/ 15 w 774"/>
                    <a:gd name="T45" fmla="*/ 443 h 485"/>
                    <a:gd name="T46" fmla="*/ 36 w 774"/>
                    <a:gd name="T47" fmla="*/ 461 h 485"/>
                    <a:gd name="T48" fmla="*/ 66 w 774"/>
                    <a:gd name="T49" fmla="*/ 472 h 485"/>
                    <a:gd name="T50" fmla="*/ 110 w 774"/>
                    <a:gd name="T51" fmla="*/ 481 h 485"/>
                    <a:gd name="T52" fmla="*/ 163 w 774"/>
                    <a:gd name="T53" fmla="*/ 485 h 485"/>
                    <a:gd name="T54" fmla="*/ 224 w 774"/>
                    <a:gd name="T55" fmla="*/ 485 h 485"/>
                    <a:gd name="T56" fmla="*/ 289 w 774"/>
                    <a:gd name="T57" fmla="*/ 483 h 485"/>
                    <a:gd name="T58" fmla="*/ 358 w 774"/>
                    <a:gd name="T59" fmla="*/ 478 h 485"/>
                    <a:gd name="T60" fmla="*/ 428 w 774"/>
                    <a:gd name="T61" fmla="*/ 468 h 485"/>
                    <a:gd name="T62" fmla="*/ 495 w 774"/>
                    <a:gd name="T63" fmla="*/ 459 h 485"/>
                    <a:gd name="T64" fmla="*/ 561 w 774"/>
                    <a:gd name="T65" fmla="*/ 445 h 485"/>
                    <a:gd name="T66" fmla="*/ 620 w 774"/>
                    <a:gd name="T67" fmla="*/ 434 h 485"/>
                    <a:gd name="T68" fmla="*/ 672 w 774"/>
                    <a:gd name="T69" fmla="*/ 419 h 485"/>
                    <a:gd name="T70" fmla="*/ 715 w 774"/>
                    <a:gd name="T71" fmla="*/ 405 h 485"/>
                    <a:gd name="T72" fmla="*/ 750 w 774"/>
                    <a:gd name="T73" fmla="*/ 392 h 485"/>
                    <a:gd name="T74" fmla="*/ 767 w 774"/>
                    <a:gd name="T75" fmla="*/ 379 h 485"/>
                    <a:gd name="T76" fmla="*/ 772 w 774"/>
                    <a:gd name="T77" fmla="*/ 364 h 485"/>
                    <a:gd name="T78" fmla="*/ 774 w 774"/>
                    <a:gd name="T79" fmla="*/ 345 h 485"/>
                    <a:gd name="T80" fmla="*/ 774 w 774"/>
                    <a:gd name="T81" fmla="*/ 318 h 485"/>
                    <a:gd name="T82" fmla="*/ 770 w 774"/>
                    <a:gd name="T83" fmla="*/ 286 h 485"/>
                    <a:gd name="T84" fmla="*/ 770 w 774"/>
                    <a:gd name="T85" fmla="*/ 249 h 485"/>
                    <a:gd name="T86" fmla="*/ 767 w 774"/>
                    <a:gd name="T87" fmla="*/ 213 h 485"/>
                    <a:gd name="T88" fmla="*/ 765 w 774"/>
                    <a:gd name="T89" fmla="*/ 175 h 485"/>
                    <a:gd name="T90" fmla="*/ 761 w 774"/>
                    <a:gd name="T91" fmla="*/ 137 h 485"/>
                    <a:gd name="T92" fmla="*/ 759 w 774"/>
                    <a:gd name="T93" fmla="*/ 103 h 485"/>
                    <a:gd name="T94" fmla="*/ 753 w 774"/>
                    <a:gd name="T95" fmla="*/ 73 h 485"/>
                    <a:gd name="T96" fmla="*/ 751 w 774"/>
                    <a:gd name="T97" fmla="*/ 46 h 485"/>
                    <a:gd name="T98" fmla="*/ 751 w 774"/>
                    <a:gd name="T99" fmla="*/ 29 h 485"/>
                    <a:gd name="T100" fmla="*/ 750 w 774"/>
                    <a:gd name="T101" fmla="*/ 19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74" h="485">
                      <a:moveTo>
                        <a:pt x="750" y="19"/>
                      </a:moveTo>
                      <a:lnTo>
                        <a:pt x="750" y="19"/>
                      </a:lnTo>
                      <a:lnTo>
                        <a:pt x="748" y="19"/>
                      </a:lnTo>
                      <a:lnTo>
                        <a:pt x="746" y="19"/>
                      </a:lnTo>
                      <a:lnTo>
                        <a:pt x="742" y="19"/>
                      </a:lnTo>
                      <a:lnTo>
                        <a:pt x="740" y="18"/>
                      </a:lnTo>
                      <a:lnTo>
                        <a:pt x="734" y="18"/>
                      </a:lnTo>
                      <a:lnTo>
                        <a:pt x="729" y="18"/>
                      </a:lnTo>
                      <a:lnTo>
                        <a:pt x="723" y="16"/>
                      </a:lnTo>
                      <a:lnTo>
                        <a:pt x="717" y="16"/>
                      </a:lnTo>
                      <a:lnTo>
                        <a:pt x="710" y="14"/>
                      </a:lnTo>
                      <a:lnTo>
                        <a:pt x="700" y="14"/>
                      </a:lnTo>
                      <a:lnTo>
                        <a:pt x="692" y="14"/>
                      </a:lnTo>
                      <a:lnTo>
                        <a:pt x="683" y="12"/>
                      </a:lnTo>
                      <a:lnTo>
                        <a:pt x="673" y="10"/>
                      </a:lnTo>
                      <a:lnTo>
                        <a:pt x="664" y="10"/>
                      </a:lnTo>
                      <a:lnTo>
                        <a:pt x="654" y="10"/>
                      </a:lnTo>
                      <a:lnTo>
                        <a:pt x="643" y="8"/>
                      </a:lnTo>
                      <a:lnTo>
                        <a:pt x="632" y="8"/>
                      </a:lnTo>
                      <a:lnTo>
                        <a:pt x="618" y="6"/>
                      </a:lnTo>
                      <a:lnTo>
                        <a:pt x="607" y="6"/>
                      </a:lnTo>
                      <a:lnTo>
                        <a:pt x="593" y="4"/>
                      </a:lnTo>
                      <a:lnTo>
                        <a:pt x="580" y="4"/>
                      </a:lnTo>
                      <a:lnTo>
                        <a:pt x="567" y="4"/>
                      </a:lnTo>
                      <a:lnTo>
                        <a:pt x="554" y="2"/>
                      </a:lnTo>
                      <a:lnTo>
                        <a:pt x="538" y="2"/>
                      </a:lnTo>
                      <a:lnTo>
                        <a:pt x="525" y="0"/>
                      </a:lnTo>
                      <a:lnTo>
                        <a:pt x="510" y="0"/>
                      </a:lnTo>
                      <a:lnTo>
                        <a:pt x="496" y="0"/>
                      </a:lnTo>
                      <a:lnTo>
                        <a:pt x="481" y="0"/>
                      </a:lnTo>
                      <a:lnTo>
                        <a:pt x="466" y="0"/>
                      </a:lnTo>
                      <a:lnTo>
                        <a:pt x="453" y="0"/>
                      </a:lnTo>
                      <a:lnTo>
                        <a:pt x="437" y="0"/>
                      </a:lnTo>
                      <a:lnTo>
                        <a:pt x="422" y="0"/>
                      </a:lnTo>
                      <a:lnTo>
                        <a:pt x="409" y="0"/>
                      </a:lnTo>
                      <a:lnTo>
                        <a:pt x="394" y="0"/>
                      </a:lnTo>
                      <a:lnTo>
                        <a:pt x="378" y="2"/>
                      </a:lnTo>
                      <a:lnTo>
                        <a:pt x="363" y="2"/>
                      </a:lnTo>
                      <a:lnTo>
                        <a:pt x="348" y="4"/>
                      </a:lnTo>
                      <a:lnTo>
                        <a:pt x="335" y="6"/>
                      </a:lnTo>
                      <a:lnTo>
                        <a:pt x="321" y="6"/>
                      </a:lnTo>
                      <a:lnTo>
                        <a:pt x="306" y="8"/>
                      </a:lnTo>
                      <a:lnTo>
                        <a:pt x="293" y="10"/>
                      </a:lnTo>
                      <a:lnTo>
                        <a:pt x="278" y="12"/>
                      </a:lnTo>
                      <a:lnTo>
                        <a:pt x="266" y="14"/>
                      </a:lnTo>
                      <a:lnTo>
                        <a:pt x="251" y="16"/>
                      </a:lnTo>
                      <a:lnTo>
                        <a:pt x="240" y="19"/>
                      </a:lnTo>
                      <a:lnTo>
                        <a:pt x="226" y="21"/>
                      </a:lnTo>
                      <a:lnTo>
                        <a:pt x="215" y="25"/>
                      </a:lnTo>
                      <a:lnTo>
                        <a:pt x="203" y="27"/>
                      </a:lnTo>
                      <a:lnTo>
                        <a:pt x="192" y="33"/>
                      </a:lnTo>
                      <a:lnTo>
                        <a:pt x="181" y="35"/>
                      </a:lnTo>
                      <a:lnTo>
                        <a:pt x="171" y="40"/>
                      </a:lnTo>
                      <a:lnTo>
                        <a:pt x="162" y="44"/>
                      </a:lnTo>
                      <a:lnTo>
                        <a:pt x="152" y="50"/>
                      </a:lnTo>
                      <a:lnTo>
                        <a:pt x="144" y="54"/>
                      </a:lnTo>
                      <a:lnTo>
                        <a:pt x="135" y="61"/>
                      </a:lnTo>
                      <a:lnTo>
                        <a:pt x="127" y="67"/>
                      </a:lnTo>
                      <a:lnTo>
                        <a:pt x="122" y="73"/>
                      </a:lnTo>
                      <a:lnTo>
                        <a:pt x="116" y="78"/>
                      </a:lnTo>
                      <a:lnTo>
                        <a:pt x="110" y="86"/>
                      </a:lnTo>
                      <a:lnTo>
                        <a:pt x="106" y="92"/>
                      </a:lnTo>
                      <a:lnTo>
                        <a:pt x="101" y="99"/>
                      </a:lnTo>
                      <a:lnTo>
                        <a:pt x="99" y="107"/>
                      </a:lnTo>
                      <a:lnTo>
                        <a:pt x="97" y="116"/>
                      </a:lnTo>
                      <a:lnTo>
                        <a:pt x="95" y="124"/>
                      </a:lnTo>
                      <a:lnTo>
                        <a:pt x="93" y="133"/>
                      </a:lnTo>
                      <a:lnTo>
                        <a:pt x="89" y="141"/>
                      </a:lnTo>
                      <a:lnTo>
                        <a:pt x="87" y="151"/>
                      </a:lnTo>
                      <a:lnTo>
                        <a:pt x="84" y="158"/>
                      </a:lnTo>
                      <a:lnTo>
                        <a:pt x="82" y="166"/>
                      </a:lnTo>
                      <a:lnTo>
                        <a:pt x="80" y="175"/>
                      </a:lnTo>
                      <a:lnTo>
                        <a:pt x="76" y="183"/>
                      </a:lnTo>
                      <a:lnTo>
                        <a:pt x="74" y="191"/>
                      </a:lnTo>
                      <a:lnTo>
                        <a:pt x="70" y="198"/>
                      </a:lnTo>
                      <a:lnTo>
                        <a:pt x="68" y="206"/>
                      </a:lnTo>
                      <a:lnTo>
                        <a:pt x="64" y="213"/>
                      </a:lnTo>
                      <a:lnTo>
                        <a:pt x="63" y="221"/>
                      </a:lnTo>
                      <a:lnTo>
                        <a:pt x="59" y="229"/>
                      </a:lnTo>
                      <a:lnTo>
                        <a:pt x="55" y="236"/>
                      </a:lnTo>
                      <a:lnTo>
                        <a:pt x="53" y="246"/>
                      </a:lnTo>
                      <a:lnTo>
                        <a:pt x="49" y="251"/>
                      </a:lnTo>
                      <a:lnTo>
                        <a:pt x="45" y="259"/>
                      </a:lnTo>
                      <a:lnTo>
                        <a:pt x="44" y="267"/>
                      </a:lnTo>
                      <a:lnTo>
                        <a:pt x="40" y="274"/>
                      </a:lnTo>
                      <a:lnTo>
                        <a:pt x="36" y="282"/>
                      </a:lnTo>
                      <a:lnTo>
                        <a:pt x="34" y="288"/>
                      </a:lnTo>
                      <a:lnTo>
                        <a:pt x="30" y="295"/>
                      </a:lnTo>
                      <a:lnTo>
                        <a:pt x="28" y="303"/>
                      </a:lnTo>
                      <a:lnTo>
                        <a:pt x="25" y="308"/>
                      </a:lnTo>
                      <a:lnTo>
                        <a:pt x="21" y="316"/>
                      </a:lnTo>
                      <a:lnTo>
                        <a:pt x="19" y="322"/>
                      </a:lnTo>
                      <a:lnTo>
                        <a:pt x="17" y="329"/>
                      </a:lnTo>
                      <a:lnTo>
                        <a:pt x="13" y="335"/>
                      </a:lnTo>
                      <a:lnTo>
                        <a:pt x="11" y="343"/>
                      </a:lnTo>
                      <a:lnTo>
                        <a:pt x="9" y="348"/>
                      </a:lnTo>
                      <a:lnTo>
                        <a:pt x="9" y="354"/>
                      </a:lnTo>
                      <a:lnTo>
                        <a:pt x="7" y="360"/>
                      </a:lnTo>
                      <a:lnTo>
                        <a:pt x="5" y="365"/>
                      </a:lnTo>
                      <a:lnTo>
                        <a:pt x="4" y="371"/>
                      </a:lnTo>
                      <a:lnTo>
                        <a:pt x="2" y="377"/>
                      </a:lnTo>
                      <a:lnTo>
                        <a:pt x="2" y="383"/>
                      </a:lnTo>
                      <a:lnTo>
                        <a:pt x="2" y="388"/>
                      </a:lnTo>
                      <a:lnTo>
                        <a:pt x="2" y="392"/>
                      </a:lnTo>
                      <a:lnTo>
                        <a:pt x="2" y="400"/>
                      </a:lnTo>
                      <a:lnTo>
                        <a:pt x="0" y="403"/>
                      </a:lnTo>
                      <a:lnTo>
                        <a:pt x="2" y="407"/>
                      </a:lnTo>
                      <a:lnTo>
                        <a:pt x="2" y="413"/>
                      </a:lnTo>
                      <a:lnTo>
                        <a:pt x="2" y="417"/>
                      </a:lnTo>
                      <a:lnTo>
                        <a:pt x="4" y="423"/>
                      </a:lnTo>
                      <a:lnTo>
                        <a:pt x="5" y="426"/>
                      </a:lnTo>
                      <a:lnTo>
                        <a:pt x="7" y="432"/>
                      </a:lnTo>
                      <a:lnTo>
                        <a:pt x="9" y="436"/>
                      </a:lnTo>
                      <a:lnTo>
                        <a:pt x="11" y="438"/>
                      </a:lnTo>
                      <a:lnTo>
                        <a:pt x="15" y="443"/>
                      </a:lnTo>
                      <a:lnTo>
                        <a:pt x="19" y="445"/>
                      </a:lnTo>
                      <a:lnTo>
                        <a:pt x="23" y="451"/>
                      </a:lnTo>
                      <a:lnTo>
                        <a:pt x="26" y="453"/>
                      </a:lnTo>
                      <a:lnTo>
                        <a:pt x="30" y="457"/>
                      </a:lnTo>
                      <a:lnTo>
                        <a:pt x="36" y="461"/>
                      </a:lnTo>
                      <a:lnTo>
                        <a:pt x="42" y="462"/>
                      </a:lnTo>
                      <a:lnTo>
                        <a:pt x="47" y="464"/>
                      </a:lnTo>
                      <a:lnTo>
                        <a:pt x="53" y="468"/>
                      </a:lnTo>
                      <a:lnTo>
                        <a:pt x="61" y="470"/>
                      </a:lnTo>
                      <a:lnTo>
                        <a:pt x="66" y="472"/>
                      </a:lnTo>
                      <a:lnTo>
                        <a:pt x="74" y="474"/>
                      </a:lnTo>
                      <a:lnTo>
                        <a:pt x="84" y="476"/>
                      </a:lnTo>
                      <a:lnTo>
                        <a:pt x="91" y="478"/>
                      </a:lnTo>
                      <a:lnTo>
                        <a:pt x="101" y="480"/>
                      </a:lnTo>
                      <a:lnTo>
                        <a:pt x="110" y="481"/>
                      </a:lnTo>
                      <a:lnTo>
                        <a:pt x="122" y="481"/>
                      </a:lnTo>
                      <a:lnTo>
                        <a:pt x="131" y="483"/>
                      </a:lnTo>
                      <a:lnTo>
                        <a:pt x="143" y="485"/>
                      </a:lnTo>
                      <a:lnTo>
                        <a:pt x="152" y="485"/>
                      </a:lnTo>
                      <a:lnTo>
                        <a:pt x="163" y="485"/>
                      </a:lnTo>
                      <a:lnTo>
                        <a:pt x="177" y="485"/>
                      </a:lnTo>
                      <a:lnTo>
                        <a:pt x="188" y="485"/>
                      </a:lnTo>
                      <a:lnTo>
                        <a:pt x="200" y="485"/>
                      </a:lnTo>
                      <a:lnTo>
                        <a:pt x="213" y="485"/>
                      </a:lnTo>
                      <a:lnTo>
                        <a:pt x="224" y="485"/>
                      </a:lnTo>
                      <a:lnTo>
                        <a:pt x="238" y="485"/>
                      </a:lnTo>
                      <a:lnTo>
                        <a:pt x="249" y="485"/>
                      </a:lnTo>
                      <a:lnTo>
                        <a:pt x="262" y="483"/>
                      </a:lnTo>
                      <a:lnTo>
                        <a:pt x="276" y="483"/>
                      </a:lnTo>
                      <a:lnTo>
                        <a:pt x="289" y="483"/>
                      </a:lnTo>
                      <a:lnTo>
                        <a:pt x="302" y="481"/>
                      </a:lnTo>
                      <a:lnTo>
                        <a:pt x="316" y="481"/>
                      </a:lnTo>
                      <a:lnTo>
                        <a:pt x="331" y="480"/>
                      </a:lnTo>
                      <a:lnTo>
                        <a:pt x="344" y="478"/>
                      </a:lnTo>
                      <a:lnTo>
                        <a:pt x="358" y="478"/>
                      </a:lnTo>
                      <a:lnTo>
                        <a:pt x="373" y="476"/>
                      </a:lnTo>
                      <a:lnTo>
                        <a:pt x="384" y="474"/>
                      </a:lnTo>
                      <a:lnTo>
                        <a:pt x="399" y="472"/>
                      </a:lnTo>
                      <a:lnTo>
                        <a:pt x="413" y="470"/>
                      </a:lnTo>
                      <a:lnTo>
                        <a:pt x="428" y="468"/>
                      </a:lnTo>
                      <a:lnTo>
                        <a:pt x="441" y="466"/>
                      </a:lnTo>
                      <a:lnTo>
                        <a:pt x="455" y="464"/>
                      </a:lnTo>
                      <a:lnTo>
                        <a:pt x="468" y="462"/>
                      </a:lnTo>
                      <a:lnTo>
                        <a:pt x="481" y="461"/>
                      </a:lnTo>
                      <a:lnTo>
                        <a:pt x="495" y="459"/>
                      </a:lnTo>
                      <a:lnTo>
                        <a:pt x="510" y="457"/>
                      </a:lnTo>
                      <a:lnTo>
                        <a:pt x="521" y="453"/>
                      </a:lnTo>
                      <a:lnTo>
                        <a:pt x="535" y="451"/>
                      </a:lnTo>
                      <a:lnTo>
                        <a:pt x="546" y="449"/>
                      </a:lnTo>
                      <a:lnTo>
                        <a:pt x="561" y="445"/>
                      </a:lnTo>
                      <a:lnTo>
                        <a:pt x="573" y="443"/>
                      </a:lnTo>
                      <a:lnTo>
                        <a:pt x="584" y="442"/>
                      </a:lnTo>
                      <a:lnTo>
                        <a:pt x="597" y="438"/>
                      </a:lnTo>
                      <a:lnTo>
                        <a:pt x="609" y="436"/>
                      </a:lnTo>
                      <a:lnTo>
                        <a:pt x="620" y="434"/>
                      </a:lnTo>
                      <a:lnTo>
                        <a:pt x="632" y="432"/>
                      </a:lnTo>
                      <a:lnTo>
                        <a:pt x="643" y="428"/>
                      </a:lnTo>
                      <a:lnTo>
                        <a:pt x="652" y="424"/>
                      </a:lnTo>
                      <a:lnTo>
                        <a:pt x="662" y="423"/>
                      </a:lnTo>
                      <a:lnTo>
                        <a:pt x="672" y="419"/>
                      </a:lnTo>
                      <a:lnTo>
                        <a:pt x="681" y="417"/>
                      </a:lnTo>
                      <a:lnTo>
                        <a:pt x="691" y="415"/>
                      </a:lnTo>
                      <a:lnTo>
                        <a:pt x="700" y="411"/>
                      </a:lnTo>
                      <a:lnTo>
                        <a:pt x="708" y="407"/>
                      </a:lnTo>
                      <a:lnTo>
                        <a:pt x="715" y="405"/>
                      </a:lnTo>
                      <a:lnTo>
                        <a:pt x="723" y="402"/>
                      </a:lnTo>
                      <a:lnTo>
                        <a:pt x="731" y="400"/>
                      </a:lnTo>
                      <a:lnTo>
                        <a:pt x="738" y="398"/>
                      </a:lnTo>
                      <a:lnTo>
                        <a:pt x="742" y="394"/>
                      </a:lnTo>
                      <a:lnTo>
                        <a:pt x="750" y="392"/>
                      </a:lnTo>
                      <a:lnTo>
                        <a:pt x="753" y="388"/>
                      </a:lnTo>
                      <a:lnTo>
                        <a:pt x="757" y="384"/>
                      </a:lnTo>
                      <a:lnTo>
                        <a:pt x="761" y="383"/>
                      </a:lnTo>
                      <a:lnTo>
                        <a:pt x="765" y="381"/>
                      </a:lnTo>
                      <a:lnTo>
                        <a:pt x="767" y="379"/>
                      </a:lnTo>
                      <a:lnTo>
                        <a:pt x="770" y="375"/>
                      </a:lnTo>
                      <a:lnTo>
                        <a:pt x="770" y="373"/>
                      </a:lnTo>
                      <a:lnTo>
                        <a:pt x="772" y="371"/>
                      </a:lnTo>
                      <a:lnTo>
                        <a:pt x="772" y="367"/>
                      </a:lnTo>
                      <a:lnTo>
                        <a:pt x="772" y="364"/>
                      </a:lnTo>
                      <a:lnTo>
                        <a:pt x="772" y="362"/>
                      </a:lnTo>
                      <a:lnTo>
                        <a:pt x="774" y="358"/>
                      </a:lnTo>
                      <a:lnTo>
                        <a:pt x="774" y="354"/>
                      </a:lnTo>
                      <a:lnTo>
                        <a:pt x="774" y="348"/>
                      </a:lnTo>
                      <a:lnTo>
                        <a:pt x="774" y="345"/>
                      </a:lnTo>
                      <a:lnTo>
                        <a:pt x="774" y="339"/>
                      </a:lnTo>
                      <a:lnTo>
                        <a:pt x="774" y="335"/>
                      </a:lnTo>
                      <a:lnTo>
                        <a:pt x="774" y="329"/>
                      </a:lnTo>
                      <a:lnTo>
                        <a:pt x="774" y="324"/>
                      </a:lnTo>
                      <a:lnTo>
                        <a:pt x="774" y="318"/>
                      </a:lnTo>
                      <a:lnTo>
                        <a:pt x="772" y="312"/>
                      </a:lnTo>
                      <a:lnTo>
                        <a:pt x="772" y="307"/>
                      </a:lnTo>
                      <a:lnTo>
                        <a:pt x="772" y="299"/>
                      </a:lnTo>
                      <a:lnTo>
                        <a:pt x="772" y="293"/>
                      </a:lnTo>
                      <a:lnTo>
                        <a:pt x="770" y="286"/>
                      </a:lnTo>
                      <a:lnTo>
                        <a:pt x="770" y="280"/>
                      </a:lnTo>
                      <a:lnTo>
                        <a:pt x="770" y="272"/>
                      </a:lnTo>
                      <a:lnTo>
                        <a:pt x="770" y="265"/>
                      </a:lnTo>
                      <a:lnTo>
                        <a:pt x="770" y="257"/>
                      </a:lnTo>
                      <a:lnTo>
                        <a:pt x="770" y="249"/>
                      </a:lnTo>
                      <a:lnTo>
                        <a:pt x="769" y="242"/>
                      </a:lnTo>
                      <a:lnTo>
                        <a:pt x="769" y="236"/>
                      </a:lnTo>
                      <a:lnTo>
                        <a:pt x="769" y="229"/>
                      </a:lnTo>
                      <a:lnTo>
                        <a:pt x="767" y="221"/>
                      </a:lnTo>
                      <a:lnTo>
                        <a:pt x="767" y="213"/>
                      </a:lnTo>
                      <a:lnTo>
                        <a:pt x="767" y="206"/>
                      </a:lnTo>
                      <a:lnTo>
                        <a:pt x="767" y="198"/>
                      </a:lnTo>
                      <a:lnTo>
                        <a:pt x="767" y="191"/>
                      </a:lnTo>
                      <a:lnTo>
                        <a:pt x="765" y="183"/>
                      </a:lnTo>
                      <a:lnTo>
                        <a:pt x="765" y="175"/>
                      </a:lnTo>
                      <a:lnTo>
                        <a:pt x="765" y="168"/>
                      </a:lnTo>
                      <a:lnTo>
                        <a:pt x="765" y="160"/>
                      </a:lnTo>
                      <a:lnTo>
                        <a:pt x="763" y="153"/>
                      </a:lnTo>
                      <a:lnTo>
                        <a:pt x="761" y="145"/>
                      </a:lnTo>
                      <a:lnTo>
                        <a:pt x="761" y="137"/>
                      </a:lnTo>
                      <a:lnTo>
                        <a:pt x="761" y="132"/>
                      </a:lnTo>
                      <a:lnTo>
                        <a:pt x="759" y="124"/>
                      </a:lnTo>
                      <a:lnTo>
                        <a:pt x="759" y="116"/>
                      </a:lnTo>
                      <a:lnTo>
                        <a:pt x="759" y="111"/>
                      </a:lnTo>
                      <a:lnTo>
                        <a:pt x="759" y="103"/>
                      </a:lnTo>
                      <a:lnTo>
                        <a:pt x="757" y="97"/>
                      </a:lnTo>
                      <a:lnTo>
                        <a:pt x="757" y="90"/>
                      </a:lnTo>
                      <a:lnTo>
                        <a:pt x="757" y="84"/>
                      </a:lnTo>
                      <a:lnTo>
                        <a:pt x="755" y="78"/>
                      </a:lnTo>
                      <a:lnTo>
                        <a:pt x="753" y="73"/>
                      </a:lnTo>
                      <a:lnTo>
                        <a:pt x="753" y="67"/>
                      </a:lnTo>
                      <a:lnTo>
                        <a:pt x="753" y="61"/>
                      </a:lnTo>
                      <a:lnTo>
                        <a:pt x="753" y="57"/>
                      </a:lnTo>
                      <a:lnTo>
                        <a:pt x="753" y="52"/>
                      </a:lnTo>
                      <a:lnTo>
                        <a:pt x="751" y="46"/>
                      </a:lnTo>
                      <a:lnTo>
                        <a:pt x="751" y="42"/>
                      </a:lnTo>
                      <a:lnTo>
                        <a:pt x="751" y="40"/>
                      </a:lnTo>
                      <a:lnTo>
                        <a:pt x="751" y="35"/>
                      </a:lnTo>
                      <a:lnTo>
                        <a:pt x="751" y="33"/>
                      </a:lnTo>
                      <a:lnTo>
                        <a:pt x="751" y="29"/>
                      </a:lnTo>
                      <a:lnTo>
                        <a:pt x="751" y="27"/>
                      </a:lnTo>
                      <a:lnTo>
                        <a:pt x="750" y="25"/>
                      </a:lnTo>
                      <a:lnTo>
                        <a:pt x="750" y="23"/>
                      </a:lnTo>
                      <a:lnTo>
                        <a:pt x="750" y="19"/>
                      </a:lnTo>
                      <a:lnTo>
                        <a:pt x="750" y="19"/>
                      </a:lnTo>
                      <a:lnTo>
                        <a:pt x="750" y="19"/>
                      </a:lnTo>
                      <a:close/>
                    </a:path>
                  </a:pathLst>
                </a:custGeom>
                <a:solidFill>
                  <a:srgbClr val="FAF2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Freeform 22"/>
                <p:cNvSpPr>
                  <a:spLocks/>
                </p:cNvSpPr>
                <p:nvPr/>
              </p:nvSpPr>
              <p:spPr bwMode="auto">
                <a:xfrm>
                  <a:off x="1945" y="1778"/>
                  <a:ext cx="183" cy="178"/>
                </a:xfrm>
                <a:custGeom>
                  <a:avLst/>
                  <a:gdLst>
                    <a:gd name="T0" fmla="*/ 23 w 367"/>
                    <a:gd name="T1" fmla="*/ 306 h 355"/>
                    <a:gd name="T2" fmla="*/ 19 w 367"/>
                    <a:gd name="T3" fmla="*/ 292 h 355"/>
                    <a:gd name="T4" fmla="*/ 15 w 367"/>
                    <a:gd name="T5" fmla="*/ 279 h 355"/>
                    <a:gd name="T6" fmla="*/ 10 w 367"/>
                    <a:gd name="T7" fmla="*/ 260 h 355"/>
                    <a:gd name="T8" fmla="*/ 8 w 367"/>
                    <a:gd name="T9" fmla="*/ 239 h 355"/>
                    <a:gd name="T10" fmla="*/ 2 w 367"/>
                    <a:gd name="T11" fmla="*/ 218 h 355"/>
                    <a:gd name="T12" fmla="*/ 2 w 367"/>
                    <a:gd name="T13" fmla="*/ 195 h 355"/>
                    <a:gd name="T14" fmla="*/ 0 w 367"/>
                    <a:gd name="T15" fmla="*/ 171 h 355"/>
                    <a:gd name="T16" fmla="*/ 2 w 367"/>
                    <a:gd name="T17" fmla="*/ 146 h 355"/>
                    <a:gd name="T18" fmla="*/ 4 w 367"/>
                    <a:gd name="T19" fmla="*/ 121 h 355"/>
                    <a:gd name="T20" fmla="*/ 12 w 367"/>
                    <a:gd name="T21" fmla="*/ 97 h 355"/>
                    <a:gd name="T22" fmla="*/ 21 w 367"/>
                    <a:gd name="T23" fmla="*/ 76 h 355"/>
                    <a:gd name="T24" fmla="*/ 36 w 367"/>
                    <a:gd name="T25" fmla="*/ 57 h 355"/>
                    <a:gd name="T26" fmla="*/ 54 w 367"/>
                    <a:gd name="T27" fmla="*/ 40 h 355"/>
                    <a:gd name="T28" fmla="*/ 76 w 367"/>
                    <a:gd name="T29" fmla="*/ 24 h 355"/>
                    <a:gd name="T30" fmla="*/ 103 w 367"/>
                    <a:gd name="T31" fmla="*/ 13 h 355"/>
                    <a:gd name="T32" fmla="*/ 128 w 367"/>
                    <a:gd name="T33" fmla="*/ 5 h 355"/>
                    <a:gd name="T34" fmla="*/ 154 w 367"/>
                    <a:gd name="T35" fmla="*/ 2 h 355"/>
                    <a:gd name="T36" fmla="*/ 181 w 367"/>
                    <a:gd name="T37" fmla="*/ 0 h 355"/>
                    <a:gd name="T38" fmla="*/ 208 w 367"/>
                    <a:gd name="T39" fmla="*/ 2 h 355"/>
                    <a:gd name="T40" fmla="*/ 232 w 367"/>
                    <a:gd name="T41" fmla="*/ 5 h 355"/>
                    <a:gd name="T42" fmla="*/ 255 w 367"/>
                    <a:gd name="T43" fmla="*/ 11 h 355"/>
                    <a:gd name="T44" fmla="*/ 278 w 367"/>
                    <a:gd name="T45" fmla="*/ 17 h 355"/>
                    <a:gd name="T46" fmla="*/ 299 w 367"/>
                    <a:gd name="T47" fmla="*/ 26 h 355"/>
                    <a:gd name="T48" fmla="*/ 316 w 367"/>
                    <a:gd name="T49" fmla="*/ 36 h 355"/>
                    <a:gd name="T50" fmla="*/ 333 w 367"/>
                    <a:gd name="T51" fmla="*/ 47 h 355"/>
                    <a:gd name="T52" fmla="*/ 347 w 367"/>
                    <a:gd name="T53" fmla="*/ 59 h 355"/>
                    <a:gd name="T54" fmla="*/ 356 w 367"/>
                    <a:gd name="T55" fmla="*/ 68 h 355"/>
                    <a:gd name="T56" fmla="*/ 364 w 367"/>
                    <a:gd name="T57" fmla="*/ 80 h 355"/>
                    <a:gd name="T58" fmla="*/ 367 w 367"/>
                    <a:gd name="T59" fmla="*/ 91 h 355"/>
                    <a:gd name="T60" fmla="*/ 367 w 367"/>
                    <a:gd name="T61" fmla="*/ 102 h 355"/>
                    <a:gd name="T62" fmla="*/ 364 w 367"/>
                    <a:gd name="T63" fmla="*/ 112 h 355"/>
                    <a:gd name="T64" fmla="*/ 360 w 367"/>
                    <a:gd name="T65" fmla="*/ 125 h 355"/>
                    <a:gd name="T66" fmla="*/ 356 w 367"/>
                    <a:gd name="T67" fmla="*/ 140 h 355"/>
                    <a:gd name="T68" fmla="*/ 350 w 367"/>
                    <a:gd name="T69" fmla="*/ 156 h 355"/>
                    <a:gd name="T70" fmla="*/ 343 w 367"/>
                    <a:gd name="T71" fmla="*/ 173 h 355"/>
                    <a:gd name="T72" fmla="*/ 337 w 367"/>
                    <a:gd name="T73" fmla="*/ 190 h 355"/>
                    <a:gd name="T74" fmla="*/ 329 w 367"/>
                    <a:gd name="T75" fmla="*/ 209 h 355"/>
                    <a:gd name="T76" fmla="*/ 320 w 367"/>
                    <a:gd name="T77" fmla="*/ 228 h 355"/>
                    <a:gd name="T78" fmla="*/ 312 w 367"/>
                    <a:gd name="T79" fmla="*/ 245 h 355"/>
                    <a:gd name="T80" fmla="*/ 301 w 367"/>
                    <a:gd name="T81" fmla="*/ 264 h 355"/>
                    <a:gd name="T82" fmla="*/ 291 w 367"/>
                    <a:gd name="T83" fmla="*/ 281 h 355"/>
                    <a:gd name="T84" fmla="*/ 280 w 367"/>
                    <a:gd name="T85" fmla="*/ 296 h 355"/>
                    <a:gd name="T86" fmla="*/ 269 w 367"/>
                    <a:gd name="T87" fmla="*/ 311 h 355"/>
                    <a:gd name="T88" fmla="*/ 257 w 367"/>
                    <a:gd name="T89" fmla="*/ 325 h 355"/>
                    <a:gd name="T90" fmla="*/ 244 w 367"/>
                    <a:gd name="T91" fmla="*/ 336 h 355"/>
                    <a:gd name="T92" fmla="*/ 230 w 367"/>
                    <a:gd name="T93" fmla="*/ 344 h 355"/>
                    <a:gd name="T94" fmla="*/ 215 w 367"/>
                    <a:gd name="T95" fmla="*/ 350 h 355"/>
                    <a:gd name="T96" fmla="*/ 200 w 367"/>
                    <a:gd name="T97" fmla="*/ 353 h 355"/>
                    <a:gd name="T98" fmla="*/ 185 w 367"/>
                    <a:gd name="T99" fmla="*/ 355 h 355"/>
                    <a:gd name="T100" fmla="*/ 168 w 367"/>
                    <a:gd name="T101" fmla="*/ 355 h 355"/>
                    <a:gd name="T102" fmla="*/ 151 w 367"/>
                    <a:gd name="T103" fmla="*/ 353 h 355"/>
                    <a:gd name="T104" fmla="*/ 135 w 367"/>
                    <a:gd name="T105" fmla="*/ 351 h 355"/>
                    <a:gd name="T106" fmla="*/ 118 w 367"/>
                    <a:gd name="T107" fmla="*/ 348 h 355"/>
                    <a:gd name="T108" fmla="*/ 101 w 367"/>
                    <a:gd name="T109" fmla="*/ 342 h 355"/>
                    <a:gd name="T110" fmla="*/ 88 w 367"/>
                    <a:gd name="T111" fmla="*/ 338 h 355"/>
                    <a:gd name="T112" fmla="*/ 73 w 367"/>
                    <a:gd name="T113" fmla="*/ 332 h 355"/>
                    <a:gd name="T114" fmla="*/ 59 w 367"/>
                    <a:gd name="T115" fmla="*/ 327 h 355"/>
                    <a:gd name="T116" fmla="*/ 48 w 367"/>
                    <a:gd name="T117" fmla="*/ 323 h 355"/>
                    <a:gd name="T118" fmla="*/ 38 w 367"/>
                    <a:gd name="T119" fmla="*/ 317 h 355"/>
                    <a:gd name="T120" fmla="*/ 29 w 367"/>
                    <a:gd name="T121" fmla="*/ 311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67" h="355">
                      <a:moveTo>
                        <a:pt x="25" y="311"/>
                      </a:moveTo>
                      <a:lnTo>
                        <a:pt x="25" y="310"/>
                      </a:lnTo>
                      <a:lnTo>
                        <a:pt x="23" y="308"/>
                      </a:lnTo>
                      <a:lnTo>
                        <a:pt x="23" y="306"/>
                      </a:lnTo>
                      <a:lnTo>
                        <a:pt x="21" y="302"/>
                      </a:lnTo>
                      <a:lnTo>
                        <a:pt x="21" y="298"/>
                      </a:lnTo>
                      <a:lnTo>
                        <a:pt x="19" y="296"/>
                      </a:lnTo>
                      <a:lnTo>
                        <a:pt x="19" y="292"/>
                      </a:lnTo>
                      <a:lnTo>
                        <a:pt x="19" y="291"/>
                      </a:lnTo>
                      <a:lnTo>
                        <a:pt x="17" y="287"/>
                      </a:lnTo>
                      <a:lnTo>
                        <a:pt x="17" y="283"/>
                      </a:lnTo>
                      <a:lnTo>
                        <a:pt x="15" y="279"/>
                      </a:lnTo>
                      <a:lnTo>
                        <a:pt x="14" y="273"/>
                      </a:lnTo>
                      <a:lnTo>
                        <a:pt x="14" y="270"/>
                      </a:lnTo>
                      <a:lnTo>
                        <a:pt x="12" y="266"/>
                      </a:lnTo>
                      <a:lnTo>
                        <a:pt x="10" y="260"/>
                      </a:lnTo>
                      <a:lnTo>
                        <a:pt x="10" y="256"/>
                      </a:lnTo>
                      <a:lnTo>
                        <a:pt x="8" y="251"/>
                      </a:lnTo>
                      <a:lnTo>
                        <a:pt x="8" y="245"/>
                      </a:lnTo>
                      <a:lnTo>
                        <a:pt x="8" y="239"/>
                      </a:lnTo>
                      <a:lnTo>
                        <a:pt x="6" y="235"/>
                      </a:lnTo>
                      <a:lnTo>
                        <a:pt x="4" y="230"/>
                      </a:lnTo>
                      <a:lnTo>
                        <a:pt x="4" y="224"/>
                      </a:lnTo>
                      <a:lnTo>
                        <a:pt x="2" y="218"/>
                      </a:lnTo>
                      <a:lnTo>
                        <a:pt x="2" y="213"/>
                      </a:lnTo>
                      <a:lnTo>
                        <a:pt x="2" y="207"/>
                      </a:lnTo>
                      <a:lnTo>
                        <a:pt x="2" y="201"/>
                      </a:lnTo>
                      <a:lnTo>
                        <a:pt x="2" y="195"/>
                      </a:lnTo>
                      <a:lnTo>
                        <a:pt x="2" y="190"/>
                      </a:lnTo>
                      <a:lnTo>
                        <a:pt x="0" y="182"/>
                      </a:lnTo>
                      <a:lnTo>
                        <a:pt x="0" y="176"/>
                      </a:lnTo>
                      <a:lnTo>
                        <a:pt x="0" y="171"/>
                      </a:lnTo>
                      <a:lnTo>
                        <a:pt x="0" y="165"/>
                      </a:lnTo>
                      <a:lnTo>
                        <a:pt x="0" y="157"/>
                      </a:lnTo>
                      <a:lnTo>
                        <a:pt x="0" y="152"/>
                      </a:lnTo>
                      <a:lnTo>
                        <a:pt x="2" y="146"/>
                      </a:lnTo>
                      <a:lnTo>
                        <a:pt x="2" y="140"/>
                      </a:lnTo>
                      <a:lnTo>
                        <a:pt x="2" y="133"/>
                      </a:lnTo>
                      <a:lnTo>
                        <a:pt x="4" y="127"/>
                      </a:lnTo>
                      <a:lnTo>
                        <a:pt x="4" y="121"/>
                      </a:lnTo>
                      <a:lnTo>
                        <a:pt x="8" y="116"/>
                      </a:lnTo>
                      <a:lnTo>
                        <a:pt x="8" y="110"/>
                      </a:lnTo>
                      <a:lnTo>
                        <a:pt x="10" y="104"/>
                      </a:lnTo>
                      <a:lnTo>
                        <a:pt x="12" y="97"/>
                      </a:lnTo>
                      <a:lnTo>
                        <a:pt x="14" y="93"/>
                      </a:lnTo>
                      <a:lnTo>
                        <a:pt x="17" y="87"/>
                      </a:lnTo>
                      <a:lnTo>
                        <a:pt x="19" y="81"/>
                      </a:lnTo>
                      <a:lnTo>
                        <a:pt x="21" y="76"/>
                      </a:lnTo>
                      <a:lnTo>
                        <a:pt x="25" y="70"/>
                      </a:lnTo>
                      <a:lnTo>
                        <a:pt x="27" y="66"/>
                      </a:lnTo>
                      <a:lnTo>
                        <a:pt x="31" y="60"/>
                      </a:lnTo>
                      <a:lnTo>
                        <a:pt x="36" y="57"/>
                      </a:lnTo>
                      <a:lnTo>
                        <a:pt x="40" y="51"/>
                      </a:lnTo>
                      <a:lnTo>
                        <a:pt x="44" y="47"/>
                      </a:lnTo>
                      <a:lnTo>
                        <a:pt x="48" y="43"/>
                      </a:lnTo>
                      <a:lnTo>
                        <a:pt x="54" y="40"/>
                      </a:lnTo>
                      <a:lnTo>
                        <a:pt x="59" y="34"/>
                      </a:lnTo>
                      <a:lnTo>
                        <a:pt x="63" y="32"/>
                      </a:lnTo>
                      <a:lnTo>
                        <a:pt x="71" y="26"/>
                      </a:lnTo>
                      <a:lnTo>
                        <a:pt x="76" y="24"/>
                      </a:lnTo>
                      <a:lnTo>
                        <a:pt x="82" y="22"/>
                      </a:lnTo>
                      <a:lnTo>
                        <a:pt x="90" y="19"/>
                      </a:lnTo>
                      <a:lnTo>
                        <a:pt x="95" y="17"/>
                      </a:lnTo>
                      <a:lnTo>
                        <a:pt x="103" y="13"/>
                      </a:lnTo>
                      <a:lnTo>
                        <a:pt x="109" y="11"/>
                      </a:lnTo>
                      <a:lnTo>
                        <a:pt x="116" y="9"/>
                      </a:lnTo>
                      <a:lnTo>
                        <a:pt x="122" y="7"/>
                      </a:lnTo>
                      <a:lnTo>
                        <a:pt x="128" y="5"/>
                      </a:lnTo>
                      <a:lnTo>
                        <a:pt x="135" y="5"/>
                      </a:lnTo>
                      <a:lnTo>
                        <a:pt x="143" y="3"/>
                      </a:lnTo>
                      <a:lnTo>
                        <a:pt x="149" y="3"/>
                      </a:lnTo>
                      <a:lnTo>
                        <a:pt x="154" y="2"/>
                      </a:lnTo>
                      <a:lnTo>
                        <a:pt x="162" y="2"/>
                      </a:lnTo>
                      <a:lnTo>
                        <a:pt x="170" y="2"/>
                      </a:lnTo>
                      <a:lnTo>
                        <a:pt x="175" y="0"/>
                      </a:lnTo>
                      <a:lnTo>
                        <a:pt x="181" y="0"/>
                      </a:lnTo>
                      <a:lnTo>
                        <a:pt x="189" y="2"/>
                      </a:lnTo>
                      <a:lnTo>
                        <a:pt x="194" y="2"/>
                      </a:lnTo>
                      <a:lnTo>
                        <a:pt x="200" y="2"/>
                      </a:lnTo>
                      <a:lnTo>
                        <a:pt x="208" y="2"/>
                      </a:lnTo>
                      <a:lnTo>
                        <a:pt x="213" y="3"/>
                      </a:lnTo>
                      <a:lnTo>
                        <a:pt x="219" y="3"/>
                      </a:lnTo>
                      <a:lnTo>
                        <a:pt x="225" y="3"/>
                      </a:lnTo>
                      <a:lnTo>
                        <a:pt x="232" y="5"/>
                      </a:lnTo>
                      <a:lnTo>
                        <a:pt x="238" y="7"/>
                      </a:lnTo>
                      <a:lnTo>
                        <a:pt x="244" y="7"/>
                      </a:lnTo>
                      <a:lnTo>
                        <a:pt x="250" y="9"/>
                      </a:lnTo>
                      <a:lnTo>
                        <a:pt x="255" y="11"/>
                      </a:lnTo>
                      <a:lnTo>
                        <a:pt x="261" y="13"/>
                      </a:lnTo>
                      <a:lnTo>
                        <a:pt x="267" y="13"/>
                      </a:lnTo>
                      <a:lnTo>
                        <a:pt x="272" y="15"/>
                      </a:lnTo>
                      <a:lnTo>
                        <a:pt x="278" y="17"/>
                      </a:lnTo>
                      <a:lnTo>
                        <a:pt x="284" y="21"/>
                      </a:lnTo>
                      <a:lnTo>
                        <a:pt x="289" y="22"/>
                      </a:lnTo>
                      <a:lnTo>
                        <a:pt x="293" y="24"/>
                      </a:lnTo>
                      <a:lnTo>
                        <a:pt x="299" y="26"/>
                      </a:lnTo>
                      <a:lnTo>
                        <a:pt x="303" y="30"/>
                      </a:lnTo>
                      <a:lnTo>
                        <a:pt x="307" y="32"/>
                      </a:lnTo>
                      <a:lnTo>
                        <a:pt x="312" y="34"/>
                      </a:lnTo>
                      <a:lnTo>
                        <a:pt x="316" y="36"/>
                      </a:lnTo>
                      <a:lnTo>
                        <a:pt x="322" y="40"/>
                      </a:lnTo>
                      <a:lnTo>
                        <a:pt x="326" y="41"/>
                      </a:lnTo>
                      <a:lnTo>
                        <a:pt x="329" y="43"/>
                      </a:lnTo>
                      <a:lnTo>
                        <a:pt x="333" y="47"/>
                      </a:lnTo>
                      <a:lnTo>
                        <a:pt x="337" y="49"/>
                      </a:lnTo>
                      <a:lnTo>
                        <a:pt x="339" y="51"/>
                      </a:lnTo>
                      <a:lnTo>
                        <a:pt x="343" y="55"/>
                      </a:lnTo>
                      <a:lnTo>
                        <a:pt x="347" y="59"/>
                      </a:lnTo>
                      <a:lnTo>
                        <a:pt x="350" y="60"/>
                      </a:lnTo>
                      <a:lnTo>
                        <a:pt x="352" y="64"/>
                      </a:lnTo>
                      <a:lnTo>
                        <a:pt x="354" y="66"/>
                      </a:lnTo>
                      <a:lnTo>
                        <a:pt x="356" y="68"/>
                      </a:lnTo>
                      <a:lnTo>
                        <a:pt x="360" y="72"/>
                      </a:lnTo>
                      <a:lnTo>
                        <a:pt x="360" y="74"/>
                      </a:lnTo>
                      <a:lnTo>
                        <a:pt x="362" y="78"/>
                      </a:lnTo>
                      <a:lnTo>
                        <a:pt x="364" y="80"/>
                      </a:lnTo>
                      <a:lnTo>
                        <a:pt x="366" y="83"/>
                      </a:lnTo>
                      <a:lnTo>
                        <a:pt x="366" y="87"/>
                      </a:lnTo>
                      <a:lnTo>
                        <a:pt x="367" y="89"/>
                      </a:lnTo>
                      <a:lnTo>
                        <a:pt x="367" y="91"/>
                      </a:lnTo>
                      <a:lnTo>
                        <a:pt x="367" y="95"/>
                      </a:lnTo>
                      <a:lnTo>
                        <a:pt x="367" y="97"/>
                      </a:lnTo>
                      <a:lnTo>
                        <a:pt x="367" y="100"/>
                      </a:lnTo>
                      <a:lnTo>
                        <a:pt x="367" y="102"/>
                      </a:lnTo>
                      <a:lnTo>
                        <a:pt x="367" y="104"/>
                      </a:lnTo>
                      <a:lnTo>
                        <a:pt x="366" y="106"/>
                      </a:lnTo>
                      <a:lnTo>
                        <a:pt x="366" y="110"/>
                      </a:lnTo>
                      <a:lnTo>
                        <a:pt x="364" y="112"/>
                      </a:lnTo>
                      <a:lnTo>
                        <a:pt x="364" y="116"/>
                      </a:lnTo>
                      <a:lnTo>
                        <a:pt x="362" y="119"/>
                      </a:lnTo>
                      <a:lnTo>
                        <a:pt x="362" y="121"/>
                      </a:lnTo>
                      <a:lnTo>
                        <a:pt x="360" y="125"/>
                      </a:lnTo>
                      <a:lnTo>
                        <a:pt x="360" y="129"/>
                      </a:lnTo>
                      <a:lnTo>
                        <a:pt x="358" y="131"/>
                      </a:lnTo>
                      <a:lnTo>
                        <a:pt x="356" y="137"/>
                      </a:lnTo>
                      <a:lnTo>
                        <a:pt x="356" y="140"/>
                      </a:lnTo>
                      <a:lnTo>
                        <a:pt x="354" y="142"/>
                      </a:lnTo>
                      <a:lnTo>
                        <a:pt x="352" y="148"/>
                      </a:lnTo>
                      <a:lnTo>
                        <a:pt x="350" y="152"/>
                      </a:lnTo>
                      <a:lnTo>
                        <a:pt x="350" y="156"/>
                      </a:lnTo>
                      <a:lnTo>
                        <a:pt x="348" y="159"/>
                      </a:lnTo>
                      <a:lnTo>
                        <a:pt x="347" y="165"/>
                      </a:lnTo>
                      <a:lnTo>
                        <a:pt x="345" y="167"/>
                      </a:lnTo>
                      <a:lnTo>
                        <a:pt x="343" y="173"/>
                      </a:lnTo>
                      <a:lnTo>
                        <a:pt x="341" y="176"/>
                      </a:lnTo>
                      <a:lnTo>
                        <a:pt x="339" y="182"/>
                      </a:lnTo>
                      <a:lnTo>
                        <a:pt x="339" y="186"/>
                      </a:lnTo>
                      <a:lnTo>
                        <a:pt x="337" y="190"/>
                      </a:lnTo>
                      <a:lnTo>
                        <a:pt x="335" y="195"/>
                      </a:lnTo>
                      <a:lnTo>
                        <a:pt x="333" y="199"/>
                      </a:lnTo>
                      <a:lnTo>
                        <a:pt x="331" y="203"/>
                      </a:lnTo>
                      <a:lnTo>
                        <a:pt x="329" y="209"/>
                      </a:lnTo>
                      <a:lnTo>
                        <a:pt x="326" y="213"/>
                      </a:lnTo>
                      <a:lnTo>
                        <a:pt x="324" y="218"/>
                      </a:lnTo>
                      <a:lnTo>
                        <a:pt x="322" y="222"/>
                      </a:lnTo>
                      <a:lnTo>
                        <a:pt x="320" y="228"/>
                      </a:lnTo>
                      <a:lnTo>
                        <a:pt x="320" y="234"/>
                      </a:lnTo>
                      <a:lnTo>
                        <a:pt x="316" y="237"/>
                      </a:lnTo>
                      <a:lnTo>
                        <a:pt x="314" y="241"/>
                      </a:lnTo>
                      <a:lnTo>
                        <a:pt x="312" y="245"/>
                      </a:lnTo>
                      <a:lnTo>
                        <a:pt x="310" y="249"/>
                      </a:lnTo>
                      <a:lnTo>
                        <a:pt x="307" y="254"/>
                      </a:lnTo>
                      <a:lnTo>
                        <a:pt x="305" y="260"/>
                      </a:lnTo>
                      <a:lnTo>
                        <a:pt x="301" y="264"/>
                      </a:lnTo>
                      <a:lnTo>
                        <a:pt x="299" y="268"/>
                      </a:lnTo>
                      <a:lnTo>
                        <a:pt x="295" y="272"/>
                      </a:lnTo>
                      <a:lnTo>
                        <a:pt x="293" y="275"/>
                      </a:lnTo>
                      <a:lnTo>
                        <a:pt x="291" y="281"/>
                      </a:lnTo>
                      <a:lnTo>
                        <a:pt x="288" y="285"/>
                      </a:lnTo>
                      <a:lnTo>
                        <a:pt x="286" y="289"/>
                      </a:lnTo>
                      <a:lnTo>
                        <a:pt x="284" y="292"/>
                      </a:lnTo>
                      <a:lnTo>
                        <a:pt x="280" y="296"/>
                      </a:lnTo>
                      <a:lnTo>
                        <a:pt x="278" y="300"/>
                      </a:lnTo>
                      <a:lnTo>
                        <a:pt x="274" y="304"/>
                      </a:lnTo>
                      <a:lnTo>
                        <a:pt x="270" y="308"/>
                      </a:lnTo>
                      <a:lnTo>
                        <a:pt x="269" y="311"/>
                      </a:lnTo>
                      <a:lnTo>
                        <a:pt x="267" y="315"/>
                      </a:lnTo>
                      <a:lnTo>
                        <a:pt x="263" y="317"/>
                      </a:lnTo>
                      <a:lnTo>
                        <a:pt x="259" y="321"/>
                      </a:lnTo>
                      <a:lnTo>
                        <a:pt x="257" y="325"/>
                      </a:lnTo>
                      <a:lnTo>
                        <a:pt x="253" y="327"/>
                      </a:lnTo>
                      <a:lnTo>
                        <a:pt x="250" y="330"/>
                      </a:lnTo>
                      <a:lnTo>
                        <a:pt x="246" y="332"/>
                      </a:lnTo>
                      <a:lnTo>
                        <a:pt x="244" y="336"/>
                      </a:lnTo>
                      <a:lnTo>
                        <a:pt x="240" y="338"/>
                      </a:lnTo>
                      <a:lnTo>
                        <a:pt x="236" y="340"/>
                      </a:lnTo>
                      <a:lnTo>
                        <a:pt x="234" y="342"/>
                      </a:lnTo>
                      <a:lnTo>
                        <a:pt x="230" y="344"/>
                      </a:lnTo>
                      <a:lnTo>
                        <a:pt x="227" y="346"/>
                      </a:lnTo>
                      <a:lnTo>
                        <a:pt x="223" y="348"/>
                      </a:lnTo>
                      <a:lnTo>
                        <a:pt x="219" y="350"/>
                      </a:lnTo>
                      <a:lnTo>
                        <a:pt x="215" y="350"/>
                      </a:lnTo>
                      <a:lnTo>
                        <a:pt x="213" y="351"/>
                      </a:lnTo>
                      <a:lnTo>
                        <a:pt x="208" y="351"/>
                      </a:lnTo>
                      <a:lnTo>
                        <a:pt x="206" y="353"/>
                      </a:lnTo>
                      <a:lnTo>
                        <a:pt x="200" y="353"/>
                      </a:lnTo>
                      <a:lnTo>
                        <a:pt x="196" y="353"/>
                      </a:lnTo>
                      <a:lnTo>
                        <a:pt x="192" y="353"/>
                      </a:lnTo>
                      <a:lnTo>
                        <a:pt x="189" y="355"/>
                      </a:lnTo>
                      <a:lnTo>
                        <a:pt x="185" y="355"/>
                      </a:lnTo>
                      <a:lnTo>
                        <a:pt x="181" y="355"/>
                      </a:lnTo>
                      <a:lnTo>
                        <a:pt x="177" y="355"/>
                      </a:lnTo>
                      <a:lnTo>
                        <a:pt x="171" y="355"/>
                      </a:lnTo>
                      <a:lnTo>
                        <a:pt x="168" y="355"/>
                      </a:lnTo>
                      <a:lnTo>
                        <a:pt x="164" y="355"/>
                      </a:lnTo>
                      <a:lnTo>
                        <a:pt x="160" y="353"/>
                      </a:lnTo>
                      <a:lnTo>
                        <a:pt x="154" y="353"/>
                      </a:lnTo>
                      <a:lnTo>
                        <a:pt x="151" y="353"/>
                      </a:lnTo>
                      <a:lnTo>
                        <a:pt x="147" y="353"/>
                      </a:lnTo>
                      <a:lnTo>
                        <a:pt x="143" y="351"/>
                      </a:lnTo>
                      <a:lnTo>
                        <a:pt x="137" y="351"/>
                      </a:lnTo>
                      <a:lnTo>
                        <a:pt x="135" y="351"/>
                      </a:lnTo>
                      <a:lnTo>
                        <a:pt x="130" y="350"/>
                      </a:lnTo>
                      <a:lnTo>
                        <a:pt x="126" y="350"/>
                      </a:lnTo>
                      <a:lnTo>
                        <a:pt x="122" y="348"/>
                      </a:lnTo>
                      <a:lnTo>
                        <a:pt x="118" y="348"/>
                      </a:lnTo>
                      <a:lnTo>
                        <a:pt x="114" y="346"/>
                      </a:lnTo>
                      <a:lnTo>
                        <a:pt x="109" y="344"/>
                      </a:lnTo>
                      <a:lnTo>
                        <a:pt x="107" y="344"/>
                      </a:lnTo>
                      <a:lnTo>
                        <a:pt x="101" y="342"/>
                      </a:lnTo>
                      <a:lnTo>
                        <a:pt x="99" y="342"/>
                      </a:lnTo>
                      <a:lnTo>
                        <a:pt x="93" y="340"/>
                      </a:lnTo>
                      <a:lnTo>
                        <a:pt x="92" y="338"/>
                      </a:lnTo>
                      <a:lnTo>
                        <a:pt x="88" y="338"/>
                      </a:lnTo>
                      <a:lnTo>
                        <a:pt x="82" y="336"/>
                      </a:lnTo>
                      <a:lnTo>
                        <a:pt x="80" y="334"/>
                      </a:lnTo>
                      <a:lnTo>
                        <a:pt x="74" y="334"/>
                      </a:lnTo>
                      <a:lnTo>
                        <a:pt x="73" y="332"/>
                      </a:lnTo>
                      <a:lnTo>
                        <a:pt x="69" y="332"/>
                      </a:lnTo>
                      <a:lnTo>
                        <a:pt x="65" y="329"/>
                      </a:lnTo>
                      <a:lnTo>
                        <a:pt x="63" y="329"/>
                      </a:lnTo>
                      <a:lnTo>
                        <a:pt x="59" y="327"/>
                      </a:lnTo>
                      <a:lnTo>
                        <a:pt x="57" y="327"/>
                      </a:lnTo>
                      <a:lnTo>
                        <a:pt x="54" y="325"/>
                      </a:lnTo>
                      <a:lnTo>
                        <a:pt x="50" y="323"/>
                      </a:lnTo>
                      <a:lnTo>
                        <a:pt x="48" y="323"/>
                      </a:lnTo>
                      <a:lnTo>
                        <a:pt x="46" y="321"/>
                      </a:lnTo>
                      <a:lnTo>
                        <a:pt x="44" y="319"/>
                      </a:lnTo>
                      <a:lnTo>
                        <a:pt x="40" y="319"/>
                      </a:lnTo>
                      <a:lnTo>
                        <a:pt x="38" y="317"/>
                      </a:lnTo>
                      <a:lnTo>
                        <a:pt x="36" y="317"/>
                      </a:lnTo>
                      <a:lnTo>
                        <a:pt x="34" y="315"/>
                      </a:lnTo>
                      <a:lnTo>
                        <a:pt x="31" y="313"/>
                      </a:lnTo>
                      <a:lnTo>
                        <a:pt x="29" y="311"/>
                      </a:lnTo>
                      <a:lnTo>
                        <a:pt x="27" y="311"/>
                      </a:lnTo>
                      <a:lnTo>
                        <a:pt x="25" y="311"/>
                      </a:lnTo>
                      <a:lnTo>
                        <a:pt x="25" y="311"/>
                      </a:lnTo>
                      <a:close/>
                    </a:path>
                  </a:pathLst>
                </a:custGeom>
                <a:solidFill>
                  <a:srgbClr val="29A8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Freeform 23"/>
                <p:cNvSpPr>
                  <a:spLocks/>
                </p:cNvSpPr>
                <p:nvPr/>
              </p:nvSpPr>
              <p:spPr bwMode="auto">
                <a:xfrm>
                  <a:off x="1969" y="1796"/>
                  <a:ext cx="236" cy="181"/>
                </a:xfrm>
                <a:custGeom>
                  <a:avLst/>
                  <a:gdLst>
                    <a:gd name="T0" fmla="*/ 13 w 472"/>
                    <a:gd name="T1" fmla="*/ 10 h 362"/>
                    <a:gd name="T2" fmla="*/ 11 w 472"/>
                    <a:gd name="T3" fmla="*/ 27 h 362"/>
                    <a:gd name="T4" fmla="*/ 11 w 472"/>
                    <a:gd name="T5" fmla="*/ 44 h 362"/>
                    <a:gd name="T6" fmla="*/ 11 w 472"/>
                    <a:gd name="T7" fmla="*/ 59 h 362"/>
                    <a:gd name="T8" fmla="*/ 9 w 472"/>
                    <a:gd name="T9" fmla="*/ 78 h 362"/>
                    <a:gd name="T10" fmla="*/ 9 w 472"/>
                    <a:gd name="T11" fmla="*/ 93 h 362"/>
                    <a:gd name="T12" fmla="*/ 7 w 472"/>
                    <a:gd name="T13" fmla="*/ 113 h 362"/>
                    <a:gd name="T14" fmla="*/ 7 w 472"/>
                    <a:gd name="T15" fmla="*/ 128 h 362"/>
                    <a:gd name="T16" fmla="*/ 7 w 472"/>
                    <a:gd name="T17" fmla="*/ 147 h 362"/>
                    <a:gd name="T18" fmla="*/ 5 w 472"/>
                    <a:gd name="T19" fmla="*/ 162 h 362"/>
                    <a:gd name="T20" fmla="*/ 5 w 472"/>
                    <a:gd name="T21" fmla="*/ 181 h 362"/>
                    <a:gd name="T22" fmla="*/ 5 w 472"/>
                    <a:gd name="T23" fmla="*/ 196 h 362"/>
                    <a:gd name="T24" fmla="*/ 3 w 472"/>
                    <a:gd name="T25" fmla="*/ 213 h 362"/>
                    <a:gd name="T26" fmla="*/ 3 w 472"/>
                    <a:gd name="T27" fmla="*/ 230 h 362"/>
                    <a:gd name="T28" fmla="*/ 3 w 472"/>
                    <a:gd name="T29" fmla="*/ 248 h 362"/>
                    <a:gd name="T30" fmla="*/ 2 w 472"/>
                    <a:gd name="T31" fmla="*/ 265 h 362"/>
                    <a:gd name="T32" fmla="*/ 2 w 472"/>
                    <a:gd name="T33" fmla="*/ 282 h 362"/>
                    <a:gd name="T34" fmla="*/ 2 w 472"/>
                    <a:gd name="T35" fmla="*/ 299 h 362"/>
                    <a:gd name="T36" fmla="*/ 2 w 472"/>
                    <a:gd name="T37" fmla="*/ 316 h 362"/>
                    <a:gd name="T38" fmla="*/ 0 w 472"/>
                    <a:gd name="T39" fmla="*/ 333 h 362"/>
                    <a:gd name="T40" fmla="*/ 0 w 472"/>
                    <a:gd name="T41" fmla="*/ 350 h 362"/>
                    <a:gd name="T42" fmla="*/ 5 w 472"/>
                    <a:gd name="T43" fmla="*/ 362 h 362"/>
                    <a:gd name="T44" fmla="*/ 28 w 472"/>
                    <a:gd name="T45" fmla="*/ 360 h 362"/>
                    <a:gd name="T46" fmla="*/ 49 w 472"/>
                    <a:gd name="T47" fmla="*/ 360 h 362"/>
                    <a:gd name="T48" fmla="*/ 72 w 472"/>
                    <a:gd name="T49" fmla="*/ 360 h 362"/>
                    <a:gd name="T50" fmla="*/ 95 w 472"/>
                    <a:gd name="T51" fmla="*/ 358 h 362"/>
                    <a:gd name="T52" fmla="*/ 118 w 472"/>
                    <a:gd name="T53" fmla="*/ 358 h 362"/>
                    <a:gd name="T54" fmla="*/ 139 w 472"/>
                    <a:gd name="T55" fmla="*/ 358 h 362"/>
                    <a:gd name="T56" fmla="*/ 161 w 472"/>
                    <a:gd name="T57" fmla="*/ 358 h 362"/>
                    <a:gd name="T58" fmla="*/ 182 w 472"/>
                    <a:gd name="T59" fmla="*/ 356 h 362"/>
                    <a:gd name="T60" fmla="*/ 205 w 472"/>
                    <a:gd name="T61" fmla="*/ 356 h 362"/>
                    <a:gd name="T62" fmla="*/ 228 w 472"/>
                    <a:gd name="T63" fmla="*/ 356 h 362"/>
                    <a:gd name="T64" fmla="*/ 251 w 472"/>
                    <a:gd name="T65" fmla="*/ 354 h 362"/>
                    <a:gd name="T66" fmla="*/ 272 w 472"/>
                    <a:gd name="T67" fmla="*/ 352 h 362"/>
                    <a:gd name="T68" fmla="*/ 293 w 472"/>
                    <a:gd name="T69" fmla="*/ 352 h 362"/>
                    <a:gd name="T70" fmla="*/ 316 w 472"/>
                    <a:gd name="T71" fmla="*/ 352 h 362"/>
                    <a:gd name="T72" fmla="*/ 338 w 472"/>
                    <a:gd name="T73" fmla="*/ 350 h 362"/>
                    <a:gd name="T74" fmla="*/ 359 w 472"/>
                    <a:gd name="T75" fmla="*/ 350 h 362"/>
                    <a:gd name="T76" fmla="*/ 382 w 472"/>
                    <a:gd name="T77" fmla="*/ 350 h 362"/>
                    <a:gd name="T78" fmla="*/ 405 w 472"/>
                    <a:gd name="T79" fmla="*/ 350 h 362"/>
                    <a:gd name="T80" fmla="*/ 426 w 472"/>
                    <a:gd name="T81" fmla="*/ 348 h 362"/>
                    <a:gd name="T82" fmla="*/ 449 w 472"/>
                    <a:gd name="T83" fmla="*/ 348 h 362"/>
                    <a:gd name="T84" fmla="*/ 472 w 472"/>
                    <a:gd name="T85" fmla="*/ 348 h 362"/>
                    <a:gd name="T86" fmla="*/ 68 w 472"/>
                    <a:gd name="T87" fmla="*/ 0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2" h="362">
                      <a:moveTo>
                        <a:pt x="13" y="0"/>
                      </a:moveTo>
                      <a:lnTo>
                        <a:pt x="13" y="4"/>
                      </a:lnTo>
                      <a:lnTo>
                        <a:pt x="13" y="10"/>
                      </a:lnTo>
                      <a:lnTo>
                        <a:pt x="13" y="16"/>
                      </a:lnTo>
                      <a:lnTo>
                        <a:pt x="13" y="21"/>
                      </a:lnTo>
                      <a:lnTo>
                        <a:pt x="11" y="27"/>
                      </a:lnTo>
                      <a:lnTo>
                        <a:pt x="11" y="33"/>
                      </a:lnTo>
                      <a:lnTo>
                        <a:pt x="11" y="38"/>
                      </a:lnTo>
                      <a:lnTo>
                        <a:pt x="11" y="44"/>
                      </a:lnTo>
                      <a:lnTo>
                        <a:pt x="11" y="50"/>
                      </a:lnTo>
                      <a:lnTo>
                        <a:pt x="11" y="55"/>
                      </a:lnTo>
                      <a:lnTo>
                        <a:pt x="11" y="59"/>
                      </a:lnTo>
                      <a:lnTo>
                        <a:pt x="11" y="67"/>
                      </a:lnTo>
                      <a:lnTo>
                        <a:pt x="11" y="73"/>
                      </a:lnTo>
                      <a:lnTo>
                        <a:pt x="9" y="78"/>
                      </a:lnTo>
                      <a:lnTo>
                        <a:pt x="9" y="84"/>
                      </a:lnTo>
                      <a:lnTo>
                        <a:pt x="9" y="90"/>
                      </a:lnTo>
                      <a:lnTo>
                        <a:pt x="9" y="93"/>
                      </a:lnTo>
                      <a:lnTo>
                        <a:pt x="7" y="101"/>
                      </a:lnTo>
                      <a:lnTo>
                        <a:pt x="7" y="107"/>
                      </a:lnTo>
                      <a:lnTo>
                        <a:pt x="7" y="113"/>
                      </a:lnTo>
                      <a:lnTo>
                        <a:pt x="7" y="118"/>
                      </a:lnTo>
                      <a:lnTo>
                        <a:pt x="7" y="124"/>
                      </a:lnTo>
                      <a:lnTo>
                        <a:pt x="7" y="128"/>
                      </a:lnTo>
                      <a:lnTo>
                        <a:pt x="7" y="135"/>
                      </a:lnTo>
                      <a:lnTo>
                        <a:pt x="7" y="139"/>
                      </a:lnTo>
                      <a:lnTo>
                        <a:pt x="7" y="147"/>
                      </a:lnTo>
                      <a:lnTo>
                        <a:pt x="7" y="151"/>
                      </a:lnTo>
                      <a:lnTo>
                        <a:pt x="7" y="156"/>
                      </a:lnTo>
                      <a:lnTo>
                        <a:pt x="5" y="162"/>
                      </a:lnTo>
                      <a:lnTo>
                        <a:pt x="5" y="170"/>
                      </a:lnTo>
                      <a:lnTo>
                        <a:pt x="5" y="173"/>
                      </a:lnTo>
                      <a:lnTo>
                        <a:pt x="5" y="181"/>
                      </a:lnTo>
                      <a:lnTo>
                        <a:pt x="5" y="187"/>
                      </a:lnTo>
                      <a:lnTo>
                        <a:pt x="5" y="190"/>
                      </a:lnTo>
                      <a:lnTo>
                        <a:pt x="5" y="196"/>
                      </a:lnTo>
                      <a:lnTo>
                        <a:pt x="5" y="202"/>
                      </a:lnTo>
                      <a:lnTo>
                        <a:pt x="3" y="208"/>
                      </a:lnTo>
                      <a:lnTo>
                        <a:pt x="3" y="213"/>
                      </a:lnTo>
                      <a:lnTo>
                        <a:pt x="3" y="219"/>
                      </a:lnTo>
                      <a:lnTo>
                        <a:pt x="3" y="225"/>
                      </a:lnTo>
                      <a:lnTo>
                        <a:pt x="3" y="230"/>
                      </a:lnTo>
                      <a:lnTo>
                        <a:pt x="3" y="236"/>
                      </a:lnTo>
                      <a:lnTo>
                        <a:pt x="3" y="242"/>
                      </a:lnTo>
                      <a:lnTo>
                        <a:pt x="3" y="248"/>
                      </a:lnTo>
                      <a:lnTo>
                        <a:pt x="3" y="253"/>
                      </a:lnTo>
                      <a:lnTo>
                        <a:pt x="2" y="259"/>
                      </a:lnTo>
                      <a:lnTo>
                        <a:pt x="2" y="265"/>
                      </a:lnTo>
                      <a:lnTo>
                        <a:pt x="2" y="270"/>
                      </a:lnTo>
                      <a:lnTo>
                        <a:pt x="2" y="276"/>
                      </a:lnTo>
                      <a:lnTo>
                        <a:pt x="2" y="282"/>
                      </a:lnTo>
                      <a:lnTo>
                        <a:pt x="2" y="287"/>
                      </a:lnTo>
                      <a:lnTo>
                        <a:pt x="2" y="293"/>
                      </a:lnTo>
                      <a:lnTo>
                        <a:pt x="2" y="299"/>
                      </a:lnTo>
                      <a:lnTo>
                        <a:pt x="2" y="305"/>
                      </a:lnTo>
                      <a:lnTo>
                        <a:pt x="2" y="310"/>
                      </a:lnTo>
                      <a:lnTo>
                        <a:pt x="2" y="316"/>
                      </a:lnTo>
                      <a:lnTo>
                        <a:pt x="0" y="322"/>
                      </a:lnTo>
                      <a:lnTo>
                        <a:pt x="0" y="327"/>
                      </a:lnTo>
                      <a:lnTo>
                        <a:pt x="0" y="333"/>
                      </a:lnTo>
                      <a:lnTo>
                        <a:pt x="0" y="339"/>
                      </a:lnTo>
                      <a:lnTo>
                        <a:pt x="0" y="344"/>
                      </a:lnTo>
                      <a:lnTo>
                        <a:pt x="0" y="350"/>
                      </a:lnTo>
                      <a:lnTo>
                        <a:pt x="0" y="356"/>
                      </a:lnTo>
                      <a:lnTo>
                        <a:pt x="0" y="362"/>
                      </a:lnTo>
                      <a:lnTo>
                        <a:pt x="5" y="362"/>
                      </a:lnTo>
                      <a:lnTo>
                        <a:pt x="13" y="362"/>
                      </a:lnTo>
                      <a:lnTo>
                        <a:pt x="21" y="360"/>
                      </a:lnTo>
                      <a:lnTo>
                        <a:pt x="28" y="360"/>
                      </a:lnTo>
                      <a:lnTo>
                        <a:pt x="36" y="360"/>
                      </a:lnTo>
                      <a:lnTo>
                        <a:pt x="42" y="360"/>
                      </a:lnTo>
                      <a:lnTo>
                        <a:pt x="49" y="360"/>
                      </a:lnTo>
                      <a:lnTo>
                        <a:pt x="59" y="360"/>
                      </a:lnTo>
                      <a:lnTo>
                        <a:pt x="64" y="360"/>
                      </a:lnTo>
                      <a:lnTo>
                        <a:pt x="72" y="360"/>
                      </a:lnTo>
                      <a:lnTo>
                        <a:pt x="80" y="360"/>
                      </a:lnTo>
                      <a:lnTo>
                        <a:pt x="87" y="360"/>
                      </a:lnTo>
                      <a:lnTo>
                        <a:pt x="95" y="358"/>
                      </a:lnTo>
                      <a:lnTo>
                        <a:pt x="102" y="358"/>
                      </a:lnTo>
                      <a:lnTo>
                        <a:pt x="110" y="358"/>
                      </a:lnTo>
                      <a:lnTo>
                        <a:pt x="118" y="358"/>
                      </a:lnTo>
                      <a:lnTo>
                        <a:pt x="123" y="358"/>
                      </a:lnTo>
                      <a:lnTo>
                        <a:pt x="131" y="358"/>
                      </a:lnTo>
                      <a:lnTo>
                        <a:pt x="139" y="358"/>
                      </a:lnTo>
                      <a:lnTo>
                        <a:pt x="146" y="358"/>
                      </a:lnTo>
                      <a:lnTo>
                        <a:pt x="154" y="358"/>
                      </a:lnTo>
                      <a:lnTo>
                        <a:pt x="161" y="358"/>
                      </a:lnTo>
                      <a:lnTo>
                        <a:pt x="167" y="356"/>
                      </a:lnTo>
                      <a:lnTo>
                        <a:pt x="175" y="356"/>
                      </a:lnTo>
                      <a:lnTo>
                        <a:pt x="182" y="356"/>
                      </a:lnTo>
                      <a:lnTo>
                        <a:pt x="190" y="356"/>
                      </a:lnTo>
                      <a:lnTo>
                        <a:pt x="198" y="356"/>
                      </a:lnTo>
                      <a:lnTo>
                        <a:pt x="205" y="356"/>
                      </a:lnTo>
                      <a:lnTo>
                        <a:pt x="213" y="356"/>
                      </a:lnTo>
                      <a:lnTo>
                        <a:pt x="220" y="356"/>
                      </a:lnTo>
                      <a:lnTo>
                        <a:pt x="228" y="356"/>
                      </a:lnTo>
                      <a:lnTo>
                        <a:pt x="236" y="356"/>
                      </a:lnTo>
                      <a:lnTo>
                        <a:pt x="243" y="356"/>
                      </a:lnTo>
                      <a:lnTo>
                        <a:pt x="251" y="354"/>
                      </a:lnTo>
                      <a:lnTo>
                        <a:pt x="257" y="354"/>
                      </a:lnTo>
                      <a:lnTo>
                        <a:pt x="264" y="354"/>
                      </a:lnTo>
                      <a:lnTo>
                        <a:pt x="272" y="352"/>
                      </a:lnTo>
                      <a:lnTo>
                        <a:pt x="279" y="352"/>
                      </a:lnTo>
                      <a:lnTo>
                        <a:pt x="287" y="352"/>
                      </a:lnTo>
                      <a:lnTo>
                        <a:pt x="293" y="352"/>
                      </a:lnTo>
                      <a:lnTo>
                        <a:pt x="300" y="352"/>
                      </a:lnTo>
                      <a:lnTo>
                        <a:pt x="308" y="352"/>
                      </a:lnTo>
                      <a:lnTo>
                        <a:pt x="316" y="352"/>
                      </a:lnTo>
                      <a:lnTo>
                        <a:pt x="323" y="352"/>
                      </a:lnTo>
                      <a:lnTo>
                        <a:pt x="331" y="352"/>
                      </a:lnTo>
                      <a:lnTo>
                        <a:pt x="338" y="350"/>
                      </a:lnTo>
                      <a:lnTo>
                        <a:pt x="346" y="350"/>
                      </a:lnTo>
                      <a:lnTo>
                        <a:pt x="354" y="350"/>
                      </a:lnTo>
                      <a:lnTo>
                        <a:pt x="359" y="350"/>
                      </a:lnTo>
                      <a:lnTo>
                        <a:pt x="369" y="350"/>
                      </a:lnTo>
                      <a:lnTo>
                        <a:pt x="375" y="350"/>
                      </a:lnTo>
                      <a:lnTo>
                        <a:pt x="382" y="350"/>
                      </a:lnTo>
                      <a:lnTo>
                        <a:pt x="390" y="350"/>
                      </a:lnTo>
                      <a:lnTo>
                        <a:pt x="397" y="350"/>
                      </a:lnTo>
                      <a:lnTo>
                        <a:pt x="405" y="350"/>
                      </a:lnTo>
                      <a:lnTo>
                        <a:pt x="413" y="350"/>
                      </a:lnTo>
                      <a:lnTo>
                        <a:pt x="420" y="348"/>
                      </a:lnTo>
                      <a:lnTo>
                        <a:pt x="426" y="348"/>
                      </a:lnTo>
                      <a:lnTo>
                        <a:pt x="434" y="348"/>
                      </a:lnTo>
                      <a:lnTo>
                        <a:pt x="441" y="348"/>
                      </a:lnTo>
                      <a:lnTo>
                        <a:pt x="449" y="348"/>
                      </a:lnTo>
                      <a:lnTo>
                        <a:pt x="456" y="348"/>
                      </a:lnTo>
                      <a:lnTo>
                        <a:pt x="464" y="348"/>
                      </a:lnTo>
                      <a:lnTo>
                        <a:pt x="472" y="348"/>
                      </a:lnTo>
                      <a:lnTo>
                        <a:pt x="470" y="293"/>
                      </a:lnTo>
                      <a:lnTo>
                        <a:pt x="47" y="312"/>
                      </a:lnTo>
                      <a:lnTo>
                        <a:pt x="68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0" name="Freeform 24"/>
                <p:cNvSpPr>
                  <a:spLocks/>
                </p:cNvSpPr>
                <p:nvPr/>
              </p:nvSpPr>
              <p:spPr bwMode="auto">
                <a:xfrm>
                  <a:off x="1994" y="1770"/>
                  <a:ext cx="230" cy="175"/>
                </a:xfrm>
                <a:custGeom>
                  <a:avLst/>
                  <a:gdLst>
                    <a:gd name="T0" fmla="*/ 0 w 460"/>
                    <a:gd name="T1" fmla="*/ 55 h 350"/>
                    <a:gd name="T2" fmla="*/ 392 w 460"/>
                    <a:gd name="T3" fmla="*/ 348 h 350"/>
                    <a:gd name="T4" fmla="*/ 447 w 460"/>
                    <a:gd name="T5" fmla="*/ 344 h 350"/>
                    <a:gd name="T6" fmla="*/ 447 w 460"/>
                    <a:gd name="T7" fmla="*/ 332 h 350"/>
                    <a:gd name="T8" fmla="*/ 447 w 460"/>
                    <a:gd name="T9" fmla="*/ 323 h 350"/>
                    <a:gd name="T10" fmla="*/ 447 w 460"/>
                    <a:gd name="T11" fmla="*/ 312 h 350"/>
                    <a:gd name="T12" fmla="*/ 447 w 460"/>
                    <a:gd name="T13" fmla="*/ 302 h 350"/>
                    <a:gd name="T14" fmla="*/ 449 w 460"/>
                    <a:gd name="T15" fmla="*/ 291 h 350"/>
                    <a:gd name="T16" fmla="*/ 449 w 460"/>
                    <a:gd name="T17" fmla="*/ 279 h 350"/>
                    <a:gd name="T18" fmla="*/ 449 w 460"/>
                    <a:gd name="T19" fmla="*/ 270 h 350"/>
                    <a:gd name="T20" fmla="*/ 449 w 460"/>
                    <a:gd name="T21" fmla="*/ 258 h 350"/>
                    <a:gd name="T22" fmla="*/ 449 w 460"/>
                    <a:gd name="T23" fmla="*/ 249 h 350"/>
                    <a:gd name="T24" fmla="*/ 449 w 460"/>
                    <a:gd name="T25" fmla="*/ 235 h 350"/>
                    <a:gd name="T26" fmla="*/ 451 w 460"/>
                    <a:gd name="T27" fmla="*/ 226 h 350"/>
                    <a:gd name="T28" fmla="*/ 453 w 460"/>
                    <a:gd name="T29" fmla="*/ 215 h 350"/>
                    <a:gd name="T30" fmla="*/ 453 w 460"/>
                    <a:gd name="T31" fmla="*/ 205 h 350"/>
                    <a:gd name="T32" fmla="*/ 453 w 460"/>
                    <a:gd name="T33" fmla="*/ 194 h 350"/>
                    <a:gd name="T34" fmla="*/ 453 w 460"/>
                    <a:gd name="T35" fmla="*/ 182 h 350"/>
                    <a:gd name="T36" fmla="*/ 453 w 460"/>
                    <a:gd name="T37" fmla="*/ 173 h 350"/>
                    <a:gd name="T38" fmla="*/ 453 w 460"/>
                    <a:gd name="T39" fmla="*/ 161 h 350"/>
                    <a:gd name="T40" fmla="*/ 454 w 460"/>
                    <a:gd name="T41" fmla="*/ 150 h 350"/>
                    <a:gd name="T42" fmla="*/ 454 w 460"/>
                    <a:gd name="T43" fmla="*/ 140 h 350"/>
                    <a:gd name="T44" fmla="*/ 454 w 460"/>
                    <a:gd name="T45" fmla="*/ 129 h 350"/>
                    <a:gd name="T46" fmla="*/ 454 w 460"/>
                    <a:gd name="T47" fmla="*/ 118 h 350"/>
                    <a:gd name="T48" fmla="*/ 454 w 460"/>
                    <a:gd name="T49" fmla="*/ 108 h 350"/>
                    <a:gd name="T50" fmla="*/ 456 w 460"/>
                    <a:gd name="T51" fmla="*/ 97 h 350"/>
                    <a:gd name="T52" fmla="*/ 456 w 460"/>
                    <a:gd name="T53" fmla="*/ 85 h 350"/>
                    <a:gd name="T54" fmla="*/ 456 w 460"/>
                    <a:gd name="T55" fmla="*/ 76 h 350"/>
                    <a:gd name="T56" fmla="*/ 456 w 460"/>
                    <a:gd name="T57" fmla="*/ 64 h 350"/>
                    <a:gd name="T58" fmla="*/ 456 w 460"/>
                    <a:gd name="T59" fmla="*/ 55 h 350"/>
                    <a:gd name="T60" fmla="*/ 458 w 460"/>
                    <a:gd name="T61" fmla="*/ 43 h 350"/>
                    <a:gd name="T62" fmla="*/ 458 w 460"/>
                    <a:gd name="T63" fmla="*/ 32 h 350"/>
                    <a:gd name="T64" fmla="*/ 458 w 460"/>
                    <a:gd name="T65" fmla="*/ 23 h 350"/>
                    <a:gd name="T66" fmla="*/ 460 w 460"/>
                    <a:gd name="T67" fmla="*/ 13 h 350"/>
                    <a:gd name="T68" fmla="*/ 2 w 460"/>
                    <a:gd name="T69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0" h="350">
                      <a:moveTo>
                        <a:pt x="2" y="0"/>
                      </a:moveTo>
                      <a:lnTo>
                        <a:pt x="0" y="55"/>
                      </a:lnTo>
                      <a:lnTo>
                        <a:pt x="403" y="61"/>
                      </a:lnTo>
                      <a:lnTo>
                        <a:pt x="392" y="348"/>
                      </a:lnTo>
                      <a:lnTo>
                        <a:pt x="447" y="350"/>
                      </a:lnTo>
                      <a:lnTo>
                        <a:pt x="447" y="344"/>
                      </a:lnTo>
                      <a:lnTo>
                        <a:pt x="447" y="338"/>
                      </a:lnTo>
                      <a:lnTo>
                        <a:pt x="447" y="332"/>
                      </a:lnTo>
                      <a:lnTo>
                        <a:pt x="447" y="329"/>
                      </a:lnTo>
                      <a:lnTo>
                        <a:pt x="447" y="323"/>
                      </a:lnTo>
                      <a:lnTo>
                        <a:pt x="447" y="317"/>
                      </a:lnTo>
                      <a:lnTo>
                        <a:pt x="447" y="312"/>
                      </a:lnTo>
                      <a:lnTo>
                        <a:pt x="447" y="306"/>
                      </a:lnTo>
                      <a:lnTo>
                        <a:pt x="447" y="302"/>
                      </a:lnTo>
                      <a:lnTo>
                        <a:pt x="447" y="296"/>
                      </a:lnTo>
                      <a:lnTo>
                        <a:pt x="449" y="291"/>
                      </a:lnTo>
                      <a:lnTo>
                        <a:pt x="449" y="285"/>
                      </a:lnTo>
                      <a:lnTo>
                        <a:pt x="449" y="279"/>
                      </a:lnTo>
                      <a:lnTo>
                        <a:pt x="449" y="275"/>
                      </a:lnTo>
                      <a:lnTo>
                        <a:pt x="449" y="270"/>
                      </a:lnTo>
                      <a:lnTo>
                        <a:pt x="449" y="264"/>
                      </a:lnTo>
                      <a:lnTo>
                        <a:pt x="449" y="258"/>
                      </a:lnTo>
                      <a:lnTo>
                        <a:pt x="449" y="253"/>
                      </a:lnTo>
                      <a:lnTo>
                        <a:pt x="449" y="249"/>
                      </a:lnTo>
                      <a:lnTo>
                        <a:pt x="449" y="243"/>
                      </a:lnTo>
                      <a:lnTo>
                        <a:pt x="449" y="235"/>
                      </a:lnTo>
                      <a:lnTo>
                        <a:pt x="451" y="232"/>
                      </a:lnTo>
                      <a:lnTo>
                        <a:pt x="451" y="226"/>
                      </a:lnTo>
                      <a:lnTo>
                        <a:pt x="453" y="220"/>
                      </a:lnTo>
                      <a:lnTo>
                        <a:pt x="453" y="215"/>
                      </a:lnTo>
                      <a:lnTo>
                        <a:pt x="453" y="209"/>
                      </a:lnTo>
                      <a:lnTo>
                        <a:pt x="453" y="205"/>
                      </a:lnTo>
                      <a:lnTo>
                        <a:pt x="453" y="199"/>
                      </a:lnTo>
                      <a:lnTo>
                        <a:pt x="453" y="194"/>
                      </a:lnTo>
                      <a:lnTo>
                        <a:pt x="453" y="188"/>
                      </a:lnTo>
                      <a:lnTo>
                        <a:pt x="453" y="182"/>
                      </a:lnTo>
                      <a:lnTo>
                        <a:pt x="453" y="178"/>
                      </a:lnTo>
                      <a:lnTo>
                        <a:pt x="453" y="173"/>
                      </a:lnTo>
                      <a:lnTo>
                        <a:pt x="453" y="167"/>
                      </a:lnTo>
                      <a:lnTo>
                        <a:pt x="453" y="161"/>
                      </a:lnTo>
                      <a:lnTo>
                        <a:pt x="454" y="156"/>
                      </a:lnTo>
                      <a:lnTo>
                        <a:pt x="454" y="150"/>
                      </a:lnTo>
                      <a:lnTo>
                        <a:pt x="454" y="146"/>
                      </a:lnTo>
                      <a:lnTo>
                        <a:pt x="454" y="140"/>
                      </a:lnTo>
                      <a:lnTo>
                        <a:pt x="454" y="135"/>
                      </a:lnTo>
                      <a:lnTo>
                        <a:pt x="454" y="129"/>
                      </a:lnTo>
                      <a:lnTo>
                        <a:pt x="454" y="125"/>
                      </a:lnTo>
                      <a:lnTo>
                        <a:pt x="454" y="118"/>
                      </a:lnTo>
                      <a:lnTo>
                        <a:pt x="454" y="112"/>
                      </a:lnTo>
                      <a:lnTo>
                        <a:pt x="454" y="108"/>
                      </a:lnTo>
                      <a:lnTo>
                        <a:pt x="456" y="102"/>
                      </a:lnTo>
                      <a:lnTo>
                        <a:pt x="456" y="97"/>
                      </a:lnTo>
                      <a:lnTo>
                        <a:pt x="456" y="93"/>
                      </a:lnTo>
                      <a:lnTo>
                        <a:pt x="456" y="85"/>
                      </a:lnTo>
                      <a:lnTo>
                        <a:pt x="456" y="81"/>
                      </a:lnTo>
                      <a:lnTo>
                        <a:pt x="456" y="76"/>
                      </a:lnTo>
                      <a:lnTo>
                        <a:pt x="456" y="70"/>
                      </a:lnTo>
                      <a:lnTo>
                        <a:pt x="456" y="64"/>
                      </a:lnTo>
                      <a:lnTo>
                        <a:pt x="456" y="59"/>
                      </a:lnTo>
                      <a:lnTo>
                        <a:pt x="456" y="55"/>
                      </a:lnTo>
                      <a:lnTo>
                        <a:pt x="458" y="49"/>
                      </a:lnTo>
                      <a:lnTo>
                        <a:pt x="458" y="43"/>
                      </a:lnTo>
                      <a:lnTo>
                        <a:pt x="458" y="38"/>
                      </a:lnTo>
                      <a:lnTo>
                        <a:pt x="458" y="32"/>
                      </a:lnTo>
                      <a:lnTo>
                        <a:pt x="458" y="28"/>
                      </a:lnTo>
                      <a:lnTo>
                        <a:pt x="458" y="23"/>
                      </a:lnTo>
                      <a:lnTo>
                        <a:pt x="460" y="17"/>
                      </a:lnTo>
                      <a:lnTo>
                        <a:pt x="460" y="13"/>
                      </a:lnTo>
                      <a:lnTo>
                        <a:pt x="460" y="7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1" name="Freeform 25"/>
                <p:cNvSpPr>
                  <a:spLocks/>
                </p:cNvSpPr>
                <p:nvPr/>
              </p:nvSpPr>
              <p:spPr bwMode="auto">
                <a:xfrm>
                  <a:off x="1804" y="1951"/>
                  <a:ext cx="544" cy="838"/>
                </a:xfrm>
                <a:custGeom>
                  <a:avLst/>
                  <a:gdLst>
                    <a:gd name="T0" fmla="*/ 57 w 1086"/>
                    <a:gd name="T1" fmla="*/ 557 h 1675"/>
                    <a:gd name="T2" fmla="*/ 61 w 1086"/>
                    <a:gd name="T3" fmla="*/ 496 h 1675"/>
                    <a:gd name="T4" fmla="*/ 70 w 1086"/>
                    <a:gd name="T5" fmla="*/ 441 h 1675"/>
                    <a:gd name="T6" fmla="*/ 85 w 1086"/>
                    <a:gd name="T7" fmla="*/ 393 h 1675"/>
                    <a:gd name="T8" fmla="*/ 104 w 1086"/>
                    <a:gd name="T9" fmla="*/ 354 h 1675"/>
                    <a:gd name="T10" fmla="*/ 127 w 1086"/>
                    <a:gd name="T11" fmla="*/ 317 h 1675"/>
                    <a:gd name="T12" fmla="*/ 156 w 1086"/>
                    <a:gd name="T13" fmla="*/ 289 h 1675"/>
                    <a:gd name="T14" fmla="*/ 190 w 1086"/>
                    <a:gd name="T15" fmla="*/ 266 h 1675"/>
                    <a:gd name="T16" fmla="*/ 228 w 1086"/>
                    <a:gd name="T17" fmla="*/ 249 h 1675"/>
                    <a:gd name="T18" fmla="*/ 262 w 1086"/>
                    <a:gd name="T19" fmla="*/ 239 h 1675"/>
                    <a:gd name="T20" fmla="*/ 283 w 1086"/>
                    <a:gd name="T21" fmla="*/ 234 h 1675"/>
                    <a:gd name="T22" fmla="*/ 306 w 1086"/>
                    <a:gd name="T23" fmla="*/ 226 h 1675"/>
                    <a:gd name="T24" fmla="*/ 323 w 1086"/>
                    <a:gd name="T25" fmla="*/ 219 h 1675"/>
                    <a:gd name="T26" fmla="*/ 340 w 1086"/>
                    <a:gd name="T27" fmla="*/ 207 h 1675"/>
                    <a:gd name="T28" fmla="*/ 367 w 1086"/>
                    <a:gd name="T29" fmla="*/ 186 h 1675"/>
                    <a:gd name="T30" fmla="*/ 390 w 1086"/>
                    <a:gd name="T31" fmla="*/ 158 h 1675"/>
                    <a:gd name="T32" fmla="*/ 403 w 1086"/>
                    <a:gd name="T33" fmla="*/ 133 h 1675"/>
                    <a:gd name="T34" fmla="*/ 409 w 1086"/>
                    <a:gd name="T35" fmla="*/ 110 h 1675"/>
                    <a:gd name="T36" fmla="*/ 413 w 1086"/>
                    <a:gd name="T37" fmla="*/ 87 h 1675"/>
                    <a:gd name="T38" fmla="*/ 413 w 1086"/>
                    <a:gd name="T39" fmla="*/ 66 h 1675"/>
                    <a:gd name="T40" fmla="*/ 413 w 1086"/>
                    <a:gd name="T41" fmla="*/ 47 h 1675"/>
                    <a:gd name="T42" fmla="*/ 407 w 1086"/>
                    <a:gd name="T43" fmla="*/ 25 h 1675"/>
                    <a:gd name="T44" fmla="*/ 401 w 1086"/>
                    <a:gd name="T45" fmla="*/ 4 h 1675"/>
                    <a:gd name="T46" fmla="*/ 354 w 1086"/>
                    <a:gd name="T47" fmla="*/ 32 h 1675"/>
                    <a:gd name="T48" fmla="*/ 357 w 1086"/>
                    <a:gd name="T49" fmla="*/ 51 h 1675"/>
                    <a:gd name="T50" fmla="*/ 359 w 1086"/>
                    <a:gd name="T51" fmla="*/ 78 h 1675"/>
                    <a:gd name="T52" fmla="*/ 354 w 1086"/>
                    <a:gd name="T53" fmla="*/ 108 h 1675"/>
                    <a:gd name="T54" fmla="*/ 342 w 1086"/>
                    <a:gd name="T55" fmla="*/ 133 h 1675"/>
                    <a:gd name="T56" fmla="*/ 325 w 1086"/>
                    <a:gd name="T57" fmla="*/ 152 h 1675"/>
                    <a:gd name="T58" fmla="*/ 300 w 1086"/>
                    <a:gd name="T59" fmla="*/ 167 h 1675"/>
                    <a:gd name="T60" fmla="*/ 274 w 1086"/>
                    <a:gd name="T61" fmla="*/ 179 h 1675"/>
                    <a:gd name="T62" fmla="*/ 249 w 1086"/>
                    <a:gd name="T63" fmla="*/ 186 h 1675"/>
                    <a:gd name="T64" fmla="*/ 219 w 1086"/>
                    <a:gd name="T65" fmla="*/ 196 h 1675"/>
                    <a:gd name="T66" fmla="*/ 171 w 1086"/>
                    <a:gd name="T67" fmla="*/ 213 h 1675"/>
                    <a:gd name="T68" fmla="*/ 129 w 1086"/>
                    <a:gd name="T69" fmla="*/ 239 h 1675"/>
                    <a:gd name="T70" fmla="*/ 95 w 1086"/>
                    <a:gd name="T71" fmla="*/ 272 h 1675"/>
                    <a:gd name="T72" fmla="*/ 64 w 1086"/>
                    <a:gd name="T73" fmla="*/ 312 h 1675"/>
                    <a:gd name="T74" fmla="*/ 40 w 1086"/>
                    <a:gd name="T75" fmla="*/ 359 h 1675"/>
                    <a:gd name="T76" fmla="*/ 21 w 1086"/>
                    <a:gd name="T77" fmla="*/ 412 h 1675"/>
                    <a:gd name="T78" fmla="*/ 9 w 1086"/>
                    <a:gd name="T79" fmla="*/ 475 h 1675"/>
                    <a:gd name="T80" fmla="*/ 2 w 1086"/>
                    <a:gd name="T81" fmla="*/ 542 h 1675"/>
                    <a:gd name="T82" fmla="*/ 2 w 1086"/>
                    <a:gd name="T83" fmla="*/ 629 h 1675"/>
                    <a:gd name="T84" fmla="*/ 5 w 1086"/>
                    <a:gd name="T85" fmla="*/ 747 h 1675"/>
                    <a:gd name="T86" fmla="*/ 11 w 1086"/>
                    <a:gd name="T87" fmla="*/ 865 h 1675"/>
                    <a:gd name="T88" fmla="*/ 17 w 1086"/>
                    <a:gd name="T89" fmla="*/ 983 h 1675"/>
                    <a:gd name="T90" fmla="*/ 23 w 1086"/>
                    <a:gd name="T91" fmla="*/ 1101 h 1675"/>
                    <a:gd name="T92" fmla="*/ 26 w 1086"/>
                    <a:gd name="T93" fmla="*/ 1219 h 1675"/>
                    <a:gd name="T94" fmla="*/ 32 w 1086"/>
                    <a:gd name="T95" fmla="*/ 1337 h 1675"/>
                    <a:gd name="T96" fmla="*/ 38 w 1086"/>
                    <a:gd name="T97" fmla="*/ 1456 h 1675"/>
                    <a:gd name="T98" fmla="*/ 42 w 1086"/>
                    <a:gd name="T99" fmla="*/ 1572 h 1675"/>
                    <a:gd name="T100" fmla="*/ 62 w 1086"/>
                    <a:gd name="T101" fmla="*/ 1671 h 1675"/>
                    <a:gd name="T102" fmla="*/ 177 w 1086"/>
                    <a:gd name="T103" fmla="*/ 1656 h 1675"/>
                    <a:gd name="T104" fmla="*/ 289 w 1086"/>
                    <a:gd name="T105" fmla="*/ 1641 h 1675"/>
                    <a:gd name="T106" fmla="*/ 403 w 1086"/>
                    <a:gd name="T107" fmla="*/ 1626 h 1675"/>
                    <a:gd name="T108" fmla="*/ 517 w 1086"/>
                    <a:gd name="T109" fmla="*/ 1608 h 1675"/>
                    <a:gd name="T110" fmla="*/ 631 w 1086"/>
                    <a:gd name="T111" fmla="*/ 1593 h 1675"/>
                    <a:gd name="T112" fmla="*/ 744 w 1086"/>
                    <a:gd name="T113" fmla="*/ 1576 h 1675"/>
                    <a:gd name="T114" fmla="*/ 858 w 1086"/>
                    <a:gd name="T115" fmla="*/ 1561 h 1675"/>
                    <a:gd name="T116" fmla="*/ 972 w 1086"/>
                    <a:gd name="T117" fmla="*/ 1546 h 1675"/>
                    <a:gd name="T118" fmla="*/ 1086 w 1086"/>
                    <a:gd name="T119" fmla="*/ 1529 h 1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86" h="1675">
                      <a:moveTo>
                        <a:pt x="1077" y="1475"/>
                      </a:moveTo>
                      <a:lnTo>
                        <a:pt x="99" y="1612"/>
                      </a:lnTo>
                      <a:lnTo>
                        <a:pt x="55" y="595"/>
                      </a:lnTo>
                      <a:lnTo>
                        <a:pt x="55" y="585"/>
                      </a:lnTo>
                      <a:lnTo>
                        <a:pt x="55" y="576"/>
                      </a:lnTo>
                      <a:lnTo>
                        <a:pt x="55" y="566"/>
                      </a:lnTo>
                      <a:lnTo>
                        <a:pt x="57" y="557"/>
                      </a:lnTo>
                      <a:lnTo>
                        <a:pt x="57" y="547"/>
                      </a:lnTo>
                      <a:lnTo>
                        <a:pt x="57" y="540"/>
                      </a:lnTo>
                      <a:lnTo>
                        <a:pt x="57" y="530"/>
                      </a:lnTo>
                      <a:lnTo>
                        <a:pt x="59" y="521"/>
                      </a:lnTo>
                      <a:lnTo>
                        <a:pt x="59" y="513"/>
                      </a:lnTo>
                      <a:lnTo>
                        <a:pt x="59" y="504"/>
                      </a:lnTo>
                      <a:lnTo>
                        <a:pt x="61" y="496"/>
                      </a:lnTo>
                      <a:lnTo>
                        <a:pt x="62" y="489"/>
                      </a:lnTo>
                      <a:lnTo>
                        <a:pt x="62" y="479"/>
                      </a:lnTo>
                      <a:lnTo>
                        <a:pt x="64" y="471"/>
                      </a:lnTo>
                      <a:lnTo>
                        <a:pt x="66" y="464"/>
                      </a:lnTo>
                      <a:lnTo>
                        <a:pt x="68" y="456"/>
                      </a:lnTo>
                      <a:lnTo>
                        <a:pt x="68" y="449"/>
                      </a:lnTo>
                      <a:lnTo>
                        <a:pt x="70" y="441"/>
                      </a:lnTo>
                      <a:lnTo>
                        <a:pt x="72" y="433"/>
                      </a:lnTo>
                      <a:lnTo>
                        <a:pt x="74" y="428"/>
                      </a:lnTo>
                      <a:lnTo>
                        <a:pt x="76" y="420"/>
                      </a:lnTo>
                      <a:lnTo>
                        <a:pt x="78" y="412"/>
                      </a:lnTo>
                      <a:lnTo>
                        <a:pt x="80" y="407"/>
                      </a:lnTo>
                      <a:lnTo>
                        <a:pt x="83" y="399"/>
                      </a:lnTo>
                      <a:lnTo>
                        <a:pt x="85" y="393"/>
                      </a:lnTo>
                      <a:lnTo>
                        <a:pt x="87" y="388"/>
                      </a:lnTo>
                      <a:lnTo>
                        <a:pt x="89" y="380"/>
                      </a:lnTo>
                      <a:lnTo>
                        <a:pt x="93" y="374"/>
                      </a:lnTo>
                      <a:lnTo>
                        <a:pt x="95" y="369"/>
                      </a:lnTo>
                      <a:lnTo>
                        <a:pt x="97" y="363"/>
                      </a:lnTo>
                      <a:lnTo>
                        <a:pt x="101" y="359"/>
                      </a:lnTo>
                      <a:lnTo>
                        <a:pt x="104" y="354"/>
                      </a:lnTo>
                      <a:lnTo>
                        <a:pt x="106" y="346"/>
                      </a:lnTo>
                      <a:lnTo>
                        <a:pt x="110" y="342"/>
                      </a:lnTo>
                      <a:lnTo>
                        <a:pt x="112" y="336"/>
                      </a:lnTo>
                      <a:lnTo>
                        <a:pt x="118" y="333"/>
                      </a:lnTo>
                      <a:lnTo>
                        <a:pt x="120" y="327"/>
                      </a:lnTo>
                      <a:lnTo>
                        <a:pt x="123" y="321"/>
                      </a:lnTo>
                      <a:lnTo>
                        <a:pt x="127" y="317"/>
                      </a:lnTo>
                      <a:lnTo>
                        <a:pt x="131" y="312"/>
                      </a:lnTo>
                      <a:lnTo>
                        <a:pt x="135" y="308"/>
                      </a:lnTo>
                      <a:lnTo>
                        <a:pt x="139" y="302"/>
                      </a:lnTo>
                      <a:lnTo>
                        <a:pt x="144" y="300"/>
                      </a:lnTo>
                      <a:lnTo>
                        <a:pt x="148" y="295"/>
                      </a:lnTo>
                      <a:lnTo>
                        <a:pt x="150" y="293"/>
                      </a:lnTo>
                      <a:lnTo>
                        <a:pt x="156" y="289"/>
                      </a:lnTo>
                      <a:lnTo>
                        <a:pt x="160" y="285"/>
                      </a:lnTo>
                      <a:lnTo>
                        <a:pt x="165" y="281"/>
                      </a:lnTo>
                      <a:lnTo>
                        <a:pt x="169" y="277"/>
                      </a:lnTo>
                      <a:lnTo>
                        <a:pt x="175" y="274"/>
                      </a:lnTo>
                      <a:lnTo>
                        <a:pt x="180" y="272"/>
                      </a:lnTo>
                      <a:lnTo>
                        <a:pt x="184" y="268"/>
                      </a:lnTo>
                      <a:lnTo>
                        <a:pt x="190" y="266"/>
                      </a:lnTo>
                      <a:lnTo>
                        <a:pt x="194" y="262"/>
                      </a:lnTo>
                      <a:lnTo>
                        <a:pt x="200" y="260"/>
                      </a:lnTo>
                      <a:lnTo>
                        <a:pt x="205" y="258"/>
                      </a:lnTo>
                      <a:lnTo>
                        <a:pt x="211" y="255"/>
                      </a:lnTo>
                      <a:lnTo>
                        <a:pt x="217" y="253"/>
                      </a:lnTo>
                      <a:lnTo>
                        <a:pt x="222" y="251"/>
                      </a:lnTo>
                      <a:lnTo>
                        <a:pt x="228" y="249"/>
                      </a:lnTo>
                      <a:lnTo>
                        <a:pt x="234" y="247"/>
                      </a:lnTo>
                      <a:lnTo>
                        <a:pt x="239" y="245"/>
                      </a:lnTo>
                      <a:lnTo>
                        <a:pt x="247" y="245"/>
                      </a:lnTo>
                      <a:lnTo>
                        <a:pt x="253" y="243"/>
                      </a:lnTo>
                      <a:lnTo>
                        <a:pt x="255" y="241"/>
                      </a:lnTo>
                      <a:lnTo>
                        <a:pt x="260" y="241"/>
                      </a:lnTo>
                      <a:lnTo>
                        <a:pt x="262" y="239"/>
                      </a:lnTo>
                      <a:lnTo>
                        <a:pt x="266" y="239"/>
                      </a:lnTo>
                      <a:lnTo>
                        <a:pt x="270" y="239"/>
                      </a:lnTo>
                      <a:lnTo>
                        <a:pt x="272" y="238"/>
                      </a:lnTo>
                      <a:lnTo>
                        <a:pt x="276" y="238"/>
                      </a:lnTo>
                      <a:lnTo>
                        <a:pt x="279" y="236"/>
                      </a:lnTo>
                      <a:lnTo>
                        <a:pt x="281" y="236"/>
                      </a:lnTo>
                      <a:lnTo>
                        <a:pt x="283" y="234"/>
                      </a:lnTo>
                      <a:lnTo>
                        <a:pt x="287" y="232"/>
                      </a:lnTo>
                      <a:lnTo>
                        <a:pt x="291" y="232"/>
                      </a:lnTo>
                      <a:lnTo>
                        <a:pt x="293" y="230"/>
                      </a:lnTo>
                      <a:lnTo>
                        <a:pt x="297" y="230"/>
                      </a:lnTo>
                      <a:lnTo>
                        <a:pt x="298" y="228"/>
                      </a:lnTo>
                      <a:lnTo>
                        <a:pt x="302" y="228"/>
                      </a:lnTo>
                      <a:lnTo>
                        <a:pt x="306" y="226"/>
                      </a:lnTo>
                      <a:lnTo>
                        <a:pt x="308" y="226"/>
                      </a:lnTo>
                      <a:lnTo>
                        <a:pt x="310" y="222"/>
                      </a:lnTo>
                      <a:lnTo>
                        <a:pt x="314" y="222"/>
                      </a:lnTo>
                      <a:lnTo>
                        <a:pt x="316" y="220"/>
                      </a:lnTo>
                      <a:lnTo>
                        <a:pt x="317" y="220"/>
                      </a:lnTo>
                      <a:lnTo>
                        <a:pt x="321" y="219"/>
                      </a:lnTo>
                      <a:lnTo>
                        <a:pt x="323" y="219"/>
                      </a:lnTo>
                      <a:lnTo>
                        <a:pt x="327" y="215"/>
                      </a:lnTo>
                      <a:lnTo>
                        <a:pt x="329" y="215"/>
                      </a:lnTo>
                      <a:lnTo>
                        <a:pt x="331" y="213"/>
                      </a:lnTo>
                      <a:lnTo>
                        <a:pt x="335" y="211"/>
                      </a:lnTo>
                      <a:lnTo>
                        <a:pt x="337" y="211"/>
                      </a:lnTo>
                      <a:lnTo>
                        <a:pt x="338" y="209"/>
                      </a:lnTo>
                      <a:lnTo>
                        <a:pt x="340" y="207"/>
                      </a:lnTo>
                      <a:lnTo>
                        <a:pt x="344" y="205"/>
                      </a:lnTo>
                      <a:lnTo>
                        <a:pt x="348" y="203"/>
                      </a:lnTo>
                      <a:lnTo>
                        <a:pt x="352" y="199"/>
                      </a:lnTo>
                      <a:lnTo>
                        <a:pt x="356" y="196"/>
                      </a:lnTo>
                      <a:lnTo>
                        <a:pt x="361" y="194"/>
                      </a:lnTo>
                      <a:lnTo>
                        <a:pt x="363" y="190"/>
                      </a:lnTo>
                      <a:lnTo>
                        <a:pt x="367" y="186"/>
                      </a:lnTo>
                      <a:lnTo>
                        <a:pt x="371" y="182"/>
                      </a:lnTo>
                      <a:lnTo>
                        <a:pt x="375" y="179"/>
                      </a:lnTo>
                      <a:lnTo>
                        <a:pt x="378" y="175"/>
                      </a:lnTo>
                      <a:lnTo>
                        <a:pt x="380" y="171"/>
                      </a:lnTo>
                      <a:lnTo>
                        <a:pt x="384" y="167"/>
                      </a:lnTo>
                      <a:lnTo>
                        <a:pt x="388" y="163"/>
                      </a:lnTo>
                      <a:lnTo>
                        <a:pt x="390" y="158"/>
                      </a:lnTo>
                      <a:lnTo>
                        <a:pt x="392" y="156"/>
                      </a:lnTo>
                      <a:lnTo>
                        <a:pt x="396" y="150"/>
                      </a:lnTo>
                      <a:lnTo>
                        <a:pt x="397" y="146"/>
                      </a:lnTo>
                      <a:lnTo>
                        <a:pt x="399" y="142"/>
                      </a:lnTo>
                      <a:lnTo>
                        <a:pt x="401" y="139"/>
                      </a:lnTo>
                      <a:lnTo>
                        <a:pt x="403" y="137"/>
                      </a:lnTo>
                      <a:lnTo>
                        <a:pt x="403" y="133"/>
                      </a:lnTo>
                      <a:lnTo>
                        <a:pt x="405" y="129"/>
                      </a:lnTo>
                      <a:lnTo>
                        <a:pt x="405" y="125"/>
                      </a:lnTo>
                      <a:lnTo>
                        <a:pt x="407" y="122"/>
                      </a:lnTo>
                      <a:lnTo>
                        <a:pt x="407" y="120"/>
                      </a:lnTo>
                      <a:lnTo>
                        <a:pt x="409" y="116"/>
                      </a:lnTo>
                      <a:lnTo>
                        <a:pt x="409" y="112"/>
                      </a:lnTo>
                      <a:lnTo>
                        <a:pt x="409" y="110"/>
                      </a:lnTo>
                      <a:lnTo>
                        <a:pt x="411" y="106"/>
                      </a:lnTo>
                      <a:lnTo>
                        <a:pt x="411" y="103"/>
                      </a:lnTo>
                      <a:lnTo>
                        <a:pt x="413" y="99"/>
                      </a:lnTo>
                      <a:lnTo>
                        <a:pt x="413" y="97"/>
                      </a:lnTo>
                      <a:lnTo>
                        <a:pt x="413" y="93"/>
                      </a:lnTo>
                      <a:lnTo>
                        <a:pt x="413" y="89"/>
                      </a:lnTo>
                      <a:lnTo>
                        <a:pt x="413" y="87"/>
                      </a:lnTo>
                      <a:lnTo>
                        <a:pt x="413" y="84"/>
                      </a:lnTo>
                      <a:lnTo>
                        <a:pt x="415" y="82"/>
                      </a:lnTo>
                      <a:lnTo>
                        <a:pt x="415" y="78"/>
                      </a:lnTo>
                      <a:lnTo>
                        <a:pt x="415" y="76"/>
                      </a:lnTo>
                      <a:lnTo>
                        <a:pt x="415" y="72"/>
                      </a:lnTo>
                      <a:lnTo>
                        <a:pt x="415" y="70"/>
                      </a:lnTo>
                      <a:lnTo>
                        <a:pt x="413" y="66"/>
                      </a:lnTo>
                      <a:lnTo>
                        <a:pt x="413" y="63"/>
                      </a:lnTo>
                      <a:lnTo>
                        <a:pt x="413" y="61"/>
                      </a:lnTo>
                      <a:lnTo>
                        <a:pt x="413" y="59"/>
                      </a:lnTo>
                      <a:lnTo>
                        <a:pt x="413" y="55"/>
                      </a:lnTo>
                      <a:lnTo>
                        <a:pt x="413" y="53"/>
                      </a:lnTo>
                      <a:lnTo>
                        <a:pt x="413" y="49"/>
                      </a:lnTo>
                      <a:lnTo>
                        <a:pt x="413" y="47"/>
                      </a:lnTo>
                      <a:lnTo>
                        <a:pt x="413" y="45"/>
                      </a:lnTo>
                      <a:lnTo>
                        <a:pt x="411" y="42"/>
                      </a:lnTo>
                      <a:lnTo>
                        <a:pt x="411" y="40"/>
                      </a:lnTo>
                      <a:lnTo>
                        <a:pt x="411" y="38"/>
                      </a:lnTo>
                      <a:lnTo>
                        <a:pt x="409" y="32"/>
                      </a:lnTo>
                      <a:lnTo>
                        <a:pt x="409" y="28"/>
                      </a:lnTo>
                      <a:lnTo>
                        <a:pt x="407" y="25"/>
                      </a:lnTo>
                      <a:lnTo>
                        <a:pt x="407" y="21"/>
                      </a:lnTo>
                      <a:lnTo>
                        <a:pt x="405" y="17"/>
                      </a:lnTo>
                      <a:lnTo>
                        <a:pt x="405" y="13"/>
                      </a:lnTo>
                      <a:lnTo>
                        <a:pt x="403" y="9"/>
                      </a:lnTo>
                      <a:lnTo>
                        <a:pt x="403" y="7"/>
                      </a:lnTo>
                      <a:lnTo>
                        <a:pt x="401" y="6"/>
                      </a:lnTo>
                      <a:lnTo>
                        <a:pt x="401" y="4"/>
                      </a:lnTo>
                      <a:lnTo>
                        <a:pt x="399" y="0"/>
                      </a:lnTo>
                      <a:lnTo>
                        <a:pt x="399" y="0"/>
                      </a:lnTo>
                      <a:lnTo>
                        <a:pt x="350" y="23"/>
                      </a:lnTo>
                      <a:lnTo>
                        <a:pt x="350" y="23"/>
                      </a:lnTo>
                      <a:lnTo>
                        <a:pt x="352" y="25"/>
                      </a:lnTo>
                      <a:lnTo>
                        <a:pt x="352" y="26"/>
                      </a:lnTo>
                      <a:lnTo>
                        <a:pt x="354" y="32"/>
                      </a:lnTo>
                      <a:lnTo>
                        <a:pt x="354" y="32"/>
                      </a:lnTo>
                      <a:lnTo>
                        <a:pt x="354" y="36"/>
                      </a:lnTo>
                      <a:lnTo>
                        <a:pt x="354" y="38"/>
                      </a:lnTo>
                      <a:lnTo>
                        <a:pt x="356" y="42"/>
                      </a:lnTo>
                      <a:lnTo>
                        <a:pt x="356" y="44"/>
                      </a:lnTo>
                      <a:lnTo>
                        <a:pt x="356" y="45"/>
                      </a:lnTo>
                      <a:lnTo>
                        <a:pt x="357" y="51"/>
                      </a:lnTo>
                      <a:lnTo>
                        <a:pt x="359" y="53"/>
                      </a:lnTo>
                      <a:lnTo>
                        <a:pt x="359" y="59"/>
                      </a:lnTo>
                      <a:lnTo>
                        <a:pt x="359" y="61"/>
                      </a:lnTo>
                      <a:lnTo>
                        <a:pt x="359" y="66"/>
                      </a:lnTo>
                      <a:lnTo>
                        <a:pt x="359" y="70"/>
                      </a:lnTo>
                      <a:lnTo>
                        <a:pt x="359" y="72"/>
                      </a:lnTo>
                      <a:lnTo>
                        <a:pt x="359" y="78"/>
                      </a:lnTo>
                      <a:lnTo>
                        <a:pt x="359" y="82"/>
                      </a:lnTo>
                      <a:lnTo>
                        <a:pt x="359" y="85"/>
                      </a:lnTo>
                      <a:lnTo>
                        <a:pt x="359" y="89"/>
                      </a:lnTo>
                      <a:lnTo>
                        <a:pt x="357" y="95"/>
                      </a:lnTo>
                      <a:lnTo>
                        <a:pt x="356" y="99"/>
                      </a:lnTo>
                      <a:lnTo>
                        <a:pt x="356" y="104"/>
                      </a:lnTo>
                      <a:lnTo>
                        <a:pt x="354" y="108"/>
                      </a:lnTo>
                      <a:lnTo>
                        <a:pt x="354" y="112"/>
                      </a:lnTo>
                      <a:lnTo>
                        <a:pt x="352" y="116"/>
                      </a:lnTo>
                      <a:lnTo>
                        <a:pt x="350" y="122"/>
                      </a:lnTo>
                      <a:lnTo>
                        <a:pt x="346" y="123"/>
                      </a:lnTo>
                      <a:lnTo>
                        <a:pt x="346" y="127"/>
                      </a:lnTo>
                      <a:lnTo>
                        <a:pt x="344" y="129"/>
                      </a:lnTo>
                      <a:lnTo>
                        <a:pt x="342" y="133"/>
                      </a:lnTo>
                      <a:lnTo>
                        <a:pt x="338" y="137"/>
                      </a:lnTo>
                      <a:lnTo>
                        <a:pt x="337" y="139"/>
                      </a:lnTo>
                      <a:lnTo>
                        <a:pt x="335" y="141"/>
                      </a:lnTo>
                      <a:lnTo>
                        <a:pt x="333" y="144"/>
                      </a:lnTo>
                      <a:lnTo>
                        <a:pt x="329" y="146"/>
                      </a:lnTo>
                      <a:lnTo>
                        <a:pt x="327" y="148"/>
                      </a:lnTo>
                      <a:lnTo>
                        <a:pt x="325" y="152"/>
                      </a:lnTo>
                      <a:lnTo>
                        <a:pt x="321" y="154"/>
                      </a:lnTo>
                      <a:lnTo>
                        <a:pt x="317" y="156"/>
                      </a:lnTo>
                      <a:lnTo>
                        <a:pt x="316" y="158"/>
                      </a:lnTo>
                      <a:lnTo>
                        <a:pt x="314" y="160"/>
                      </a:lnTo>
                      <a:lnTo>
                        <a:pt x="310" y="163"/>
                      </a:lnTo>
                      <a:lnTo>
                        <a:pt x="306" y="165"/>
                      </a:lnTo>
                      <a:lnTo>
                        <a:pt x="300" y="167"/>
                      </a:lnTo>
                      <a:lnTo>
                        <a:pt x="298" y="169"/>
                      </a:lnTo>
                      <a:lnTo>
                        <a:pt x="295" y="171"/>
                      </a:lnTo>
                      <a:lnTo>
                        <a:pt x="291" y="173"/>
                      </a:lnTo>
                      <a:lnTo>
                        <a:pt x="287" y="175"/>
                      </a:lnTo>
                      <a:lnTo>
                        <a:pt x="281" y="177"/>
                      </a:lnTo>
                      <a:lnTo>
                        <a:pt x="278" y="179"/>
                      </a:lnTo>
                      <a:lnTo>
                        <a:pt x="274" y="179"/>
                      </a:lnTo>
                      <a:lnTo>
                        <a:pt x="270" y="182"/>
                      </a:lnTo>
                      <a:lnTo>
                        <a:pt x="264" y="182"/>
                      </a:lnTo>
                      <a:lnTo>
                        <a:pt x="260" y="184"/>
                      </a:lnTo>
                      <a:lnTo>
                        <a:pt x="257" y="184"/>
                      </a:lnTo>
                      <a:lnTo>
                        <a:pt x="255" y="186"/>
                      </a:lnTo>
                      <a:lnTo>
                        <a:pt x="253" y="186"/>
                      </a:lnTo>
                      <a:lnTo>
                        <a:pt x="249" y="186"/>
                      </a:lnTo>
                      <a:lnTo>
                        <a:pt x="247" y="188"/>
                      </a:lnTo>
                      <a:lnTo>
                        <a:pt x="245" y="190"/>
                      </a:lnTo>
                      <a:lnTo>
                        <a:pt x="243" y="190"/>
                      </a:lnTo>
                      <a:lnTo>
                        <a:pt x="239" y="190"/>
                      </a:lnTo>
                      <a:lnTo>
                        <a:pt x="234" y="192"/>
                      </a:lnTo>
                      <a:lnTo>
                        <a:pt x="226" y="194"/>
                      </a:lnTo>
                      <a:lnTo>
                        <a:pt x="219" y="196"/>
                      </a:lnTo>
                      <a:lnTo>
                        <a:pt x="211" y="198"/>
                      </a:lnTo>
                      <a:lnTo>
                        <a:pt x="203" y="199"/>
                      </a:lnTo>
                      <a:lnTo>
                        <a:pt x="196" y="203"/>
                      </a:lnTo>
                      <a:lnTo>
                        <a:pt x="190" y="205"/>
                      </a:lnTo>
                      <a:lnTo>
                        <a:pt x="184" y="209"/>
                      </a:lnTo>
                      <a:lnTo>
                        <a:pt x="177" y="211"/>
                      </a:lnTo>
                      <a:lnTo>
                        <a:pt x="171" y="213"/>
                      </a:lnTo>
                      <a:lnTo>
                        <a:pt x="165" y="217"/>
                      </a:lnTo>
                      <a:lnTo>
                        <a:pt x="158" y="220"/>
                      </a:lnTo>
                      <a:lnTo>
                        <a:pt x="154" y="222"/>
                      </a:lnTo>
                      <a:lnTo>
                        <a:pt x="146" y="228"/>
                      </a:lnTo>
                      <a:lnTo>
                        <a:pt x="141" y="230"/>
                      </a:lnTo>
                      <a:lnTo>
                        <a:pt x="137" y="236"/>
                      </a:lnTo>
                      <a:lnTo>
                        <a:pt x="129" y="239"/>
                      </a:lnTo>
                      <a:lnTo>
                        <a:pt x="123" y="243"/>
                      </a:lnTo>
                      <a:lnTo>
                        <a:pt x="120" y="247"/>
                      </a:lnTo>
                      <a:lnTo>
                        <a:pt x="114" y="253"/>
                      </a:lnTo>
                      <a:lnTo>
                        <a:pt x="108" y="257"/>
                      </a:lnTo>
                      <a:lnTo>
                        <a:pt x="102" y="262"/>
                      </a:lnTo>
                      <a:lnTo>
                        <a:pt x="99" y="266"/>
                      </a:lnTo>
                      <a:lnTo>
                        <a:pt x="95" y="272"/>
                      </a:lnTo>
                      <a:lnTo>
                        <a:pt x="89" y="277"/>
                      </a:lnTo>
                      <a:lnTo>
                        <a:pt x="85" y="283"/>
                      </a:lnTo>
                      <a:lnTo>
                        <a:pt x="80" y="289"/>
                      </a:lnTo>
                      <a:lnTo>
                        <a:pt x="76" y="295"/>
                      </a:lnTo>
                      <a:lnTo>
                        <a:pt x="72" y="300"/>
                      </a:lnTo>
                      <a:lnTo>
                        <a:pt x="68" y="306"/>
                      </a:lnTo>
                      <a:lnTo>
                        <a:pt x="64" y="312"/>
                      </a:lnTo>
                      <a:lnTo>
                        <a:pt x="61" y="319"/>
                      </a:lnTo>
                      <a:lnTo>
                        <a:pt x="57" y="325"/>
                      </a:lnTo>
                      <a:lnTo>
                        <a:pt x="53" y="331"/>
                      </a:lnTo>
                      <a:lnTo>
                        <a:pt x="49" y="338"/>
                      </a:lnTo>
                      <a:lnTo>
                        <a:pt x="47" y="344"/>
                      </a:lnTo>
                      <a:lnTo>
                        <a:pt x="43" y="352"/>
                      </a:lnTo>
                      <a:lnTo>
                        <a:pt x="40" y="359"/>
                      </a:lnTo>
                      <a:lnTo>
                        <a:pt x="38" y="365"/>
                      </a:lnTo>
                      <a:lnTo>
                        <a:pt x="34" y="374"/>
                      </a:lnTo>
                      <a:lnTo>
                        <a:pt x="32" y="382"/>
                      </a:lnTo>
                      <a:lnTo>
                        <a:pt x="28" y="390"/>
                      </a:lnTo>
                      <a:lnTo>
                        <a:pt x="26" y="397"/>
                      </a:lnTo>
                      <a:lnTo>
                        <a:pt x="24" y="405"/>
                      </a:lnTo>
                      <a:lnTo>
                        <a:pt x="21" y="412"/>
                      </a:lnTo>
                      <a:lnTo>
                        <a:pt x="19" y="422"/>
                      </a:lnTo>
                      <a:lnTo>
                        <a:pt x="17" y="430"/>
                      </a:lnTo>
                      <a:lnTo>
                        <a:pt x="15" y="439"/>
                      </a:lnTo>
                      <a:lnTo>
                        <a:pt x="13" y="447"/>
                      </a:lnTo>
                      <a:lnTo>
                        <a:pt x="13" y="456"/>
                      </a:lnTo>
                      <a:lnTo>
                        <a:pt x="11" y="464"/>
                      </a:lnTo>
                      <a:lnTo>
                        <a:pt x="9" y="475"/>
                      </a:lnTo>
                      <a:lnTo>
                        <a:pt x="7" y="483"/>
                      </a:lnTo>
                      <a:lnTo>
                        <a:pt x="5" y="492"/>
                      </a:lnTo>
                      <a:lnTo>
                        <a:pt x="5" y="502"/>
                      </a:lnTo>
                      <a:lnTo>
                        <a:pt x="5" y="513"/>
                      </a:lnTo>
                      <a:lnTo>
                        <a:pt x="4" y="523"/>
                      </a:lnTo>
                      <a:lnTo>
                        <a:pt x="4" y="532"/>
                      </a:lnTo>
                      <a:lnTo>
                        <a:pt x="2" y="542"/>
                      </a:lnTo>
                      <a:lnTo>
                        <a:pt x="2" y="553"/>
                      </a:lnTo>
                      <a:lnTo>
                        <a:pt x="0" y="563"/>
                      </a:lnTo>
                      <a:lnTo>
                        <a:pt x="0" y="574"/>
                      </a:lnTo>
                      <a:lnTo>
                        <a:pt x="0" y="584"/>
                      </a:lnTo>
                      <a:lnTo>
                        <a:pt x="0" y="595"/>
                      </a:lnTo>
                      <a:lnTo>
                        <a:pt x="0" y="612"/>
                      </a:lnTo>
                      <a:lnTo>
                        <a:pt x="2" y="629"/>
                      </a:lnTo>
                      <a:lnTo>
                        <a:pt x="4" y="646"/>
                      </a:lnTo>
                      <a:lnTo>
                        <a:pt x="4" y="663"/>
                      </a:lnTo>
                      <a:lnTo>
                        <a:pt x="4" y="681"/>
                      </a:lnTo>
                      <a:lnTo>
                        <a:pt x="5" y="698"/>
                      </a:lnTo>
                      <a:lnTo>
                        <a:pt x="5" y="713"/>
                      </a:lnTo>
                      <a:lnTo>
                        <a:pt x="5" y="730"/>
                      </a:lnTo>
                      <a:lnTo>
                        <a:pt x="5" y="747"/>
                      </a:lnTo>
                      <a:lnTo>
                        <a:pt x="7" y="764"/>
                      </a:lnTo>
                      <a:lnTo>
                        <a:pt x="7" y="781"/>
                      </a:lnTo>
                      <a:lnTo>
                        <a:pt x="7" y="798"/>
                      </a:lnTo>
                      <a:lnTo>
                        <a:pt x="9" y="814"/>
                      </a:lnTo>
                      <a:lnTo>
                        <a:pt x="9" y="831"/>
                      </a:lnTo>
                      <a:lnTo>
                        <a:pt x="11" y="848"/>
                      </a:lnTo>
                      <a:lnTo>
                        <a:pt x="11" y="865"/>
                      </a:lnTo>
                      <a:lnTo>
                        <a:pt x="13" y="882"/>
                      </a:lnTo>
                      <a:lnTo>
                        <a:pt x="13" y="899"/>
                      </a:lnTo>
                      <a:lnTo>
                        <a:pt x="13" y="914"/>
                      </a:lnTo>
                      <a:lnTo>
                        <a:pt x="15" y="932"/>
                      </a:lnTo>
                      <a:lnTo>
                        <a:pt x="15" y="949"/>
                      </a:lnTo>
                      <a:lnTo>
                        <a:pt x="15" y="966"/>
                      </a:lnTo>
                      <a:lnTo>
                        <a:pt x="17" y="983"/>
                      </a:lnTo>
                      <a:lnTo>
                        <a:pt x="17" y="1000"/>
                      </a:lnTo>
                      <a:lnTo>
                        <a:pt x="17" y="1015"/>
                      </a:lnTo>
                      <a:lnTo>
                        <a:pt x="19" y="1032"/>
                      </a:lnTo>
                      <a:lnTo>
                        <a:pt x="19" y="1049"/>
                      </a:lnTo>
                      <a:lnTo>
                        <a:pt x="21" y="1067"/>
                      </a:lnTo>
                      <a:lnTo>
                        <a:pt x="21" y="1084"/>
                      </a:lnTo>
                      <a:lnTo>
                        <a:pt x="23" y="1101"/>
                      </a:lnTo>
                      <a:lnTo>
                        <a:pt x="23" y="1118"/>
                      </a:lnTo>
                      <a:lnTo>
                        <a:pt x="23" y="1135"/>
                      </a:lnTo>
                      <a:lnTo>
                        <a:pt x="24" y="1152"/>
                      </a:lnTo>
                      <a:lnTo>
                        <a:pt x="24" y="1167"/>
                      </a:lnTo>
                      <a:lnTo>
                        <a:pt x="24" y="1184"/>
                      </a:lnTo>
                      <a:lnTo>
                        <a:pt x="26" y="1202"/>
                      </a:lnTo>
                      <a:lnTo>
                        <a:pt x="26" y="1219"/>
                      </a:lnTo>
                      <a:lnTo>
                        <a:pt x="28" y="1236"/>
                      </a:lnTo>
                      <a:lnTo>
                        <a:pt x="28" y="1253"/>
                      </a:lnTo>
                      <a:lnTo>
                        <a:pt x="30" y="1270"/>
                      </a:lnTo>
                      <a:lnTo>
                        <a:pt x="30" y="1287"/>
                      </a:lnTo>
                      <a:lnTo>
                        <a:pt x="30" y="1304"/>
                      </a:lnTo>
                      <a:lnTo>
                        <a:pt x="32" y="1321"/>
                      </a:lnTo>
                      <a:lnTo>
                        <a:pt x="32" y="1337"/>
                      </a:lnTo>
                      <a:lnTo>
                        <a:pt x="32" y="1354"/>
                      </a:lnTo>
                      <a:lnTo>
                        <a:pt x="34" y="1371"/>
                      </a:lnTo>
                      <a:lnTo>
                        <a:pt x="34" y="1388"/>
                      </a:lnTo>
                      <a:lnTo>
                        <a:pt x="36" y="1405"/>
                      </a:lnTo>
                      <a:lnTo>
                        <a:pt x="36" y="1422"/>
                      </a:lnTo>
                      <a:lnTo>
                        <a:pt x="38" y="1439"/>
                      </a:lnTo>
                      <a:lnTo>
                        <a:pt x="38" y="1456"/>
                      </a:lnTo>
                      <a:lnTo>
                        <a:pt x="38" y="1472"/>
                      </a:lnTo>
                      <a:lnTo>
                        <a:pt x="40" y="1489"/>
                      </a:lnTo>
                      <a:lnTo>
                        <a:pt x="40" y="1506"/>
                      </a:lnTo>
                      <a:lnTo>
                        <a:pt x="40" y="1523"/>
                      </a:lnTo>
                      <a:lnTo>
                        <a:pt x="42" y="1540"/>
                      </a:lnTo>
                      <a:lnTo>
                        <a:pt x="42" y="1555"/>
                      </a:lnTo>
                      <a:lnTo>
                        <a:pt x="42" y="1572"/>
                      </a:lnTo>
                      <a:lnTo>
                        <a:pt x="43" y="1589"/>
                      </a:lnTo>
                      <a:lnTo>
                        <a:pt x="43" y="1607"/>
                      </a:lnTo>
                      <a:lnTo>
                        <a:pt x="43" y="1624"/>
                      </a:lnTo>
                      <a:lnTo>
                        <a:pt x="45" y="1641"/>
                      </a:lnTo>
                      <a:lnTo>
                        <a:pt x="47" y="1656"/>
                      </a:lnTo>
                      <a:lnTo>
                        <a:pt x="47" y="1675"/>
                      </a:lnTo>
                      <a:lnTo>
                        <a:pt x="62" y="1671"/>
                      </a:lnTo>
                      <a:lnTo>
                        <a:pt x="80" y="1669"/>
                      </a:lnTo>
                      <a:lnTo>
                        <a:pt x="95" y="1667"/>
                      </a:lnTo>
                      <a:lnTo>
                        <a:pt x="112" y="1665"/>
                      </a:lnTo>
                      <a:lnTo>
                        <a:pt x="127" y="1664"/>
                      </a:lnTo>
                      <a:lnTo>
                        <a:pt x="144" y="1662"/>
                      </a:lnTo>
                      <a:lnTo>
                        <a:pt x="160" y="1660"/>
                      </a:lnTo>
                      <a:lnTo>
                        <a:pt x="177" y="1656"/>
                      </a:lnTo>
                      <a:lnTo>
                        <a:pt x="192" y="1654"/>
                      </a:lnTo>
                      <a:lnTo>
                        <a:pt x="209" y="1652"/>
                      </a:lnTo>
                      <a:lnTo>
                        <a:pt x="224" y="1650"/>
                      </a:lnTo>
                      <a:lnTo>
                        <a:pt x="241" y="1646"/>
                      </a:lnTo>
                      <a:lnTo>
                        <a:pt x="257" y="1645"/>
                      </a:lnTo>
                      <a:lnTo>
                        <a:pt x="274" y="1643"/>
                      </a:lnTo>
                      <a:lnTo>
                        <a:pt x="289" y="1641"/>
                      </a:lnTo>
                      <a:lnTo>
                        <a:pt x="306" y="1639"/>
                      </a:lnTo>
                      <a:lnTo>
                        <a:pt x="323" y="1635"/>
                      </a:lnTo>
                      <a:lnTo>
                        <a:pt x="338" y="1633"/>
                      </a:lnTo>
                      <a:lnTo>
                        <a:pt x="354" y="1631"/>
                      </a:lnTo>
                      <a:lnTo>
                        <a:pt x="371" y="1629"/>
                      </a:lnTo>
                      <a:lnTo>
                        <a:pt x="388" y="1627"/>
                      </a:lnTo>
                      <a:lnTo>
                        <a:pt x="403" y="1626"/>
                      </a:lnTo>
                      <a:lnTo>
                        <a:pt x="418" y="1624"/>
                      </a:lnTo>
                      <a:lnTo>
                        <a:pt x="435" y="1620"/>
                      </a:lnTo>
                      <a:lnTo>
                        <a:pt x="451" y="1618"/>
                      </a:lnTo>
                      <a:lnTo>
                        <a:pt x="468" y="1616"/>
                      </a:lnTo>
                      <a:lnTo>
                        <a:pt x="485" y="1612"/>
                      </a:lnTo>
                      <a:lnTo>
                        <a:pt x="502" y="1610"/>
                      </a:lnTo>
                      <a:lnTo>
                        <a:pt x="517" y="1608"/>
                      </a:lnTo>
                      <a:lnTo>
                        <a:pt x="533" y="1607"/>
                      </a:lnTo>
                      <a:lnTo>
                        <a:pt x="550" y="1605"/>
                      </a:lnTo>
                      <a:lnTo>
                        <a:pt x="567" y="1603"/>
                      </a:lnTo>
                      <a:lnTo>
                        <a:pt x="582" y="1599"/>
                      </a:lnTo>
                      <a:lnTo>
                        <a:pt x="599" y="1597"/>
                      </a:lnTo>
                      <a:lnTo>
                        <a:pt x="614" y="1595"/>
                      </a:lnTo>
                      <a:lnTo>
                        <a:pt x="631" y="1593"/>
                      </a:lnTo>
                      <a:lnTo>
                        <a:pt x="647" y="1589"/>
                      </a:lnTo>
                      <a:lnTo>
                        <a:pt x="664" y="1588"/>
                      </a:lnTo>
                      <a:lnTo>
                        <a:pt x="679" y="1586"/>
                      </a:lnTo>
                      <a:lnTo>
                        <a:pt x="696" y="1584"/>
                      </a:lnTo>
                      <a:lnTo>
                        <a:pt x="711" y="1582"/>
                      </a:lnTo>
                      <a:lnTo>
                        <a:pt x="729" y="1580"/>
                      </a:lnTo>
                      <a:lnTo>
                        <a:pt x="744" y="1576"/>
                      </a:lnTo>
                      <a:lnTo>
                        <a:pt x="761" y="1574"/>
                      </a:lnTo>
                      <a:lnTo>
                        <a:pt x="778" y="1572"/>
                      </a:lnTo>
                      <a:lnTo>
                        <a:pt x="793" y="1570"/>
                      </a:lnTo>
                      <a:lnTo>
                        <a:pt x="808" y="1567"/>
                      </a:lnTo>
                      <a:lnTo>
                        <a:pt x="826" y="1565"/>
                      </a:lnTo>
                      <a:lnTo>
                        <a:pt x="843" y="1563"/>
                      </a:lnTo>
                      <a:lnTo>
                        <a:pt x="858" y="1561"/>
                      </a:lnTo>
                      <a:lnTo>
                        <a:pt x="875" y="1559"/>
                      </a:lnTo>
                      <a:lnTo>
                        <a:pt x="890" y="1555"/>
                      </a:lnTo>
                      <a:lnTo>
                        <a:pt x="907" y="1553"/>
                      </a:lnTo>
                      <a:lnTo>
                        <a:pt x="923" y="1551"/>
                      </a:lnTo>
                      <a:lnTo>
                        <a:pt x="940" y="1550"/>
                      </a:lnTo>
                      <a:lnTo>
                        <a:pt x="957" y="1548"/>
                      </a:lnTo>
                      <a:lnTo>
                        <a:pt x="972" y="1546"/>
                      </a:lnTo>
                      <a:lnTo>
                        <a:pt x="987" y="1542"/>
                      </a:lnTo>
                      <a:lnTo>
                        <a:pt x="1004" y="1540"/>
                      </a:lnTo>
                      <a:lnTo>
                        <a:pt x="1020" y="1538"/>
                      </a:lnTo>
                      <a:lnTo>
                        <a:pt x="1037" y="1536"/>
                      </a:lnTo>
                      <a:lnTo>
                        <a:pt x="1054" y="1532"/>
                      </a:lnTo>
                      <a:lnTo>
                        <a:pt x="1069" y="1530"/>
                      </a:lnTo>
                      <a:lnTo>
                        <a:pt x="1086" y="1529"/>
                      </a:lnTo>
                      <a:lnTo>
                        <a:pt x="1077" y="1475"/>
                      </a:lnTo>
                      <a:lnTo>
                        <a:pt x="1077" y="14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" name="Freeform 26"/>
                <p:cNvSpPr>
                  <a:spLocks/>
                </p:cNvSpPr>
                <p:nvPr/>
              </p:nvSpPr>
              <p:spPr bwMode="auto">
                <a:xfrm>
                  <a:off x="2147" y="1916"/>
                  <a:ext cx="226" cy="746"/>
                </a:xfrm>
                <a:custGeom>
                  <a:avLst/>
                  <a:gdLst>
                    <a:gd name="T0" fmla="*/ 3 w 452"/>
                    <a:gd name="T1" fmla="*/ 15 h 1493"/>
                    <a:gd name="T2" fmla="*/ 0 w 452"/>
                    <a:gd name="T3" fmla="*/ 38 h 1493"/>
                    <a:gd name="T4" fmla="*/ 0 w 452"/>
                    <a:gd name="T5" fmla="*/ 63 h 1493"/>
                    <a:gd name="T6" fmla="*/ 0 w 452"/>
                    <a:gd name="T7" fmla="*/ 90 h 1493"/>
                    <a:gd name="T8" fmla="*/ 5 w 452"/>
                    <a:gd name="T9" fmla="*/ 116 h 1493"/>
                    <a:gd name="T10" fmla="*/ 11 w 452"/>
                    <a:gd name="T11" fmla="*/ 143 h 1493"/>
                    <a:gd name="T12" fmla="*/ 22 w 452"/>
                    <a:gd name="T13" fmla="*/ 168 h 1493"/>
                    <a:gd name="T14" fmla="*/ 36 w 452"/>
                    <a:gd name="T15" fmla="*/ 190 h 1493"/>
                    <a:gd name="T16" fmla="*/ 55 w 452"/>
                    <a:gd name="T17" fmla="*/ 211 h 1493"/>
                    <a:gd name="T18" fmla="*/ 78 w 452"/>
                    <a:gd name="T19" fmla="*/ 227 h 1493"/>
                    <a:gd name="T20" fmla="*/ 108 w 452"/>
                    <a:gd name="T21" fmla="*/ 240 h 1493"/>
                    <a:gd name="T22" fmla="*/ 146 w 452"/>
                    <a:gd name="T23" fmla="*/ 255 h 1493"/>
                    <a:gd name="T24" fmla="*/ 178 w 452"/>
                    <a:gd name="T25" fmla="*/ 274 h 1493"/>
                    <a:gd name="T26" fmla="*/ 209 w 452"/>
                    <a:gd name="T27" fmla="*/ 297 h 1493"/>
                    <a:gd name="T28" fmla="*/ 237 w 452"/>
                    <a:gd name="T29" fmla="*/ 324 h 1493"/>
                    <a:gd name="T30" fmla="*/ 262 w 452"/>
                    <a:gd name="T31" fmla="*/ 354 h 1493"/>
                    <a:gd name="T32" fmla="*/ 281 w 452"/>
                    <a:gd name="T33" fmla="*/ 386 h 1493"/>
                    <a:gd name="T34" fmla="*/ 298 w 452"/>
                    <a:gd name="T35" fmla="*/ 422 h 1493"/>
                    <a:gd name="T36" fmla="*/ 314 w 452"/>
                    <a:gd name="T37" fmla="*/ 464 h 1493"/>
                    <a:gd name="T38" fmla="*/ 325 w 452"/>
                    <a:gd name="T39" fmla="*/ 508 h 1493"/>
                    <a:gd name="T40" fmla="*/ 331 w 452"/>
                    <a:gd name="T41" fmla="*/ 555 h 1493"/>
                    <a:gd name="T42" fmla="*/ 336 w 452"/>
                    <a:gd name="T43" fmla="*/ 614 h 1493"/>
                    <a:gd name="T44" fmla="*/ 344 w 452"/>
                    <a:gd name="T45" fmla="*/ 700 h 1493"/>
                    <a:gd name="T46" fmla="*/ 352 w 452"/>
                    <a:gd name="T47" fmla="*/ 799 h 1493"/>
                    <a:gd name="T48" fmla="*/ 357 w 452"/>
                    <a:gd name="T49" fmla="*/ 911 h 1493"/>
                    <a:gd name="T50" fmla="*/ 367 w 452"/>
                    <a:gd name="T51" fmla="*/ 1025 h 1493"/>
                    <a:gd name="T52" fmla="*/ 374 w 452"/>
                    <a:gd name="T53" fmla="*/ 1137 h 1493"/>
                    <a:gd name="T54" fmla="*/ 382 w 452"/>
                    <a:gd name="T55" fmla="*/ 1244 h 1493"/>
                    <a:gd name="T56" fmla="*/ 388 w 452"/>
                    <a:gd name="T57" fmla="*/ 1339 h 1493"/>
                    <a:gd name="T58" fmla="*/ 392 w 452"/>
                    <a:gd name="T59" fmla="*/ 1413 h 1493"/>
                    <a:gd name="T60" fmla="*/ 397 w 452"/>
                    <a:gd name="T61" fmla="*/ 1466 h 1493"/>
                    <a:gd name="T62" fmla="*/ 399 w 452"/>
                    <a:gd name="T63" fmla="*/ 1491 h 1493"/>
                    <a:gd name="T64" fmla="*/ 452 w 452"/>
                    <a:gd name="T65" fmla="*/ 1480 h 1493"/>
                    <a:gd name="T66" fmla="*/ 451 w 452"/>
                    <a:gd name="T67" fmla="*/ 1440 h 1493"/>
                    <a:gd name="T68" fmla="*/ 445 w 452"/>
                    <a:gd name="T69" fmla="*/ 1375 h 1493"/>
                    <a:gd name="T70" fmla="*/ 439 w 452"/>
                    <a:gd name="T71" fmla="*/ 1289 h 1493"/>
                    <a:gd name="T72" fmla="*/ 433 w 452"/>
                    <a:gd name="T73" fmla="*/ 1189 h 1493"/>
                    <a:gd name="T74" fmla="*/ 426 w 452"/>
                    <a:gd name="T75" fmla="*/ 1078 h 1493"/>
                    <a:gd name="T76" fmla="*/ 416 w 452"/>
                    <a:gd name="T77" fmla="*/ 964 h 1493"/>
                    <a:gd name="T78" fmla="*/ 409 w 452"/>
                    <a:gd name="T79" fmla="*/ 850 h 1493"/>
                    <a:gd name="T80" fmla="*/ 401 w 452"/>
                    <a:gd name="T81" fmla="*/ 744 h 1493"/>
                    <a:gd name="T82" fmla="*/ 395 w 452"/>
                    <a:gd name="T83" fmla="*/ 651 h 1493"/>
                    <a:gd name="T84" fmla="*/ 390 w 452"/>
                    <a:gd name="T85" fmla="*/ 576 h 1493"/>
                    <a:gd name="T86" fmla="*/ 380 w 452"/>
                    <a:gd name="T87" fmla="*/ 508 h 1493"/>
                    <a:gd name="T88" fmla="*/ 365 w 452"/>
                    <a:gd name="T89" fmla="*/ 447 h 1493"/>
                    <a:gd name="T90" fmla="*/ 346 w 452"/>
                    <a:gd name="T91" fmla="*/ 396 h 1493"/>
                    <a:gd name="T92" fmla="*/ 325 w 452"/>
                    <a:gd name="T93" fmla="*/ 350 h 1493"/>
                    <a:gd name="T94" fmla="*/ 298 w 452"/>
                    <a:gd name="T95" fmla="*/ 310 h 1493"/>
                    <a:gd name="T96" fmla="*/ 268 w 452"/>
                    <a:gd name="T97" fmla="*/ 278 h 1493"/>
                    <a:gd name="T98" fmla="*/ 237 w 452"/>
                    <a:gd name="T99" fmla="*/ 249 h 1493"/>
                    <a:gd name="T100" fmla="*/ 205 w 452"/>
                    <a:gd name="T101" fmla="*/ 227 h 1493"/>
                    <a:gd name="T102" fmla="*/ 173 w 452"/>
                    <a:gd name="T103" fmla="*/ 208 h 1493"/>
                    <a:gd name="T104" fmla="*/ 140 w 452"/>
                    <a:gd name="T105" fmla="*/ 192 h 1493"/>
                    <a:gd name="T106" fmla="*/ 112 w 452"/>
                    <a:gd name="T107" fmla="*/ 183 h 1493"/>
                    <a:gd name="T108" fmla="*/ 91 w 452"/>
                    <a:gd name="T109" fmla="*/ 169 h 1493"/>
                    <a:gd name="T110" fmla="*/ 76 w 452"/>
                    <a:gd name="T111" fmla="*/ 152 h 1493"/>
                    <a:gd name="T112" fmla="*/ 66 w 452"/>
                    <a:gd name="T113" fmla="*/ 133 h 1493"/>
                    <a:gd name="T114" fmla="*/ 59 w 452"/>
                    <a:gd name="T115" fmla="*/ 111 h 1493"/>
                    <a:gd name="T116" fmla="*/ 55 w 452"/>
                    <a:gd name="T117" fmla="*/ 88 h 1493"/>
                    <a:gd name="T118" fmla="*/ 55 w 452"/>
                    <a:gd name="T119" fmla="*/ 67 h 1493"/>
                    <a:gd name="T120" fmla="*/ 55 w 452"/>
                    <a:gd name="T121" fmla="*/ 46 h 1493"/>
                    <a:gd name="T122" fmla="*/ 57 w 452"/>
                    <a:gd name="T123" fmla="*/ 31 h 1493"/>
                    <a:gd name="T124" fmla="*/ 60 w 452"/>
                    <a:gd name="T125" fmla="*/ 14 h 1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52" h="1493">
                      <a:moveTo>
                        <a:pt x="7" y="0"/>
                      </a:moveTo>
                      <a:lnTo>
                        <a:pt x="7" y="2"/>
                      </a:lnTo>
                      <a:lnTo>
                        <a:pt x="5" y="6"/>
                      </a:lnTo>
                      <a:lnTo>
                        <a:pt x="5" y="10"/>
                      </a:lnTo>
                      <a:lnTo>
                        <a:pt x="5" y="14"/>
                      </a:lnTo>
                      <a:lnTo>
                        <a:pt x="3" y="15"/>
                      </a:lnTo>
                      <a:lnTo>
                        <a:pt x="3" y="19"/>
                      </a:lnTo>
                      <a:lnTo>
                        <a:pt x="3" y="23"/>
                      </a:lnTo>
                      <a:lnTo>
                        <a:pt x="3" y="27"/>
                      </a:lnTo>
                      <a:lnTo>
                        <a:pt x="1" y="31"/>
                      </a:lnTo>
                      <a:lnTo>
                        <a:pt x="1" y="36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0" y="46"/>
                      </a:lnTo>
                      <a:lnTo>
                        <a:pt x="0" y="52"/>
                      </a:lnTo>
                      <a:lnTo>
                        <a:pt x="0" y="55"/>
                      </a:lnTo>
                      <a:lnTo>
                        <a:pt x="0" y="59"/>
                      </a:lnTo>
                      <a:lnTo>
                        <a:pt x="0" y="63"/>
                      </a:lnTo>
                      <a:lnTo>
                        <a:pt x="0" y="67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0" y="90"/>
                      </a:lnTo>
                      <a:lnTo>
                        <a:pt x="1" y="95"/>
                      </a:lnTo>
                      <a:lnTo>
                        <a:pt x="1" y="99"/>
                      </a:lnTo>
                      <a:lnTo>
                        <a:pt x="3" y="103"/>
                      </a:lnTo>
                      <a:lnTo>
                        <a:pt x="3" y="109"/>
                      </a:lnTo>
                      <a:lnTo>
                        <a:pt x="5" y="112"/>
                      </a:lnTo>
                      <a:lnTo>
                        <a:pt x="5" y="116"/>
                      </a:lnTo>
                      <a:lnTo>
                        <a:pt x="5" y="120"/>
                      </a:lnTo>
                      <a:lnTo>
                        <a:pt x="7" y="126"/>
                      </a:lnTo>
                      <a:lnTo>
                        <a:pt x="7" y="130"/>
                      </a:lnTo>
                      <a:lnTo>
                        <a:pt x="9" y="133"/>
                      </a:lnTo>
                      <a:lnTo>
                        <a:pt x="9" y="139"/>
                      </a:lnTo>
                      <a:lnTo>
                        <a:pt x="11" y="143"/>
                      </a:lnTo>
                      <a:lnTo>
                        <a:pt x="13" y="147"/>
                      </a:lnTo>
                      <a:lnTo>
                        <a:pt x="15" y="150"/>
                      </a:lnTo>
                      <a:lnTo>
                        <a:pt x="17" y="154"/>
                      </a:lnTo>
                      <a:lnTo>
                        <a:pt x="17" y="160"/>
                      </a:lnTo>
                      <a:lnTo>
                        <a:pt x="19" y="164"/>
                      </a:lnTo>
                      <a:lnTo>
                        <a:pt x="22" y="168"/>
                      </a:lnTo>
                      <a:lnTo>
                        <a:pt x="24" y="171"/>
                      </a:lnTo>
                      <a:lnTo>
                        <a:pt x="26" y="175"/>
                      </a:lnTo>
                      <a:lnTo>
                        <a:pt x="28" y="179"/>
                      </a:lnTo>
                      <a:lnTo>
                        <a:pt x="30" y="183"/>
                      </a:lnTo>
                      <a:lnTo>
                        <a:pt x="34" y="187"/>
                      </a:lnTo>
                      <a:lnTo>
                        <a:pt x="36" y="190"/>
                      </a:lnTo>
                      <a:lnTo>
                        <a:pt x="40" y="194"/>
                      </a:lnTo>
                      <a:lnTo>
                        <a:pt x="41" y="198"/>
                      </a:lnTo>
                      <a:lnTo>
                        <a:pt x="43" y="200"/>
                      </a:lnTo>
                      <a:lnTo>
                        <a:pt x="47" y="206"/>
                      </a:lnTo>
                      <a:lnTo>
                        <a:pt x="51" y="208"/>
                      </a:lnTo>
                      <a:lnTo>
                        <a:pt x="55" y="211"/>
                      </a:lnTo>
                      <a:lnTo>
                        <a:pt x="59" y="213"/>
                      </a:lnTo>
                      <a:lnTo>
                        <a:pt x="62" y="217"/>
                      </a:lnTo>
                      <a:lnTo>
                        <a:pt x="66" y="219"/>
                      </a:lnTo>
                      <a:lnTo>
                        <a:pt x="70" y="223"/>
                      </a:lnTo>
                      <a:lnTo>
                        <a:pt x="74" y="225"/>
                      </a:lnTo>
                      <a:lnTo>
                        <a:pt x="78" y="227"/>
                      </a:lnTo>
                      <a:lnTo>
                        <a:pt x="81" y="228"/>
                      </a:lnTo>
                      <a:lnTo>
                        <a:pt x="87" y="232"/>
                      </a:lnTo>
                      <a:lnTo>
                        <a:pt x="93" y="234"/>
                      </a:lnTo>
                      <a:lnTo>
                        <a:pt x="97" y="236"/>
                      </a:lnTo>
                      <a:lnTo>
                        <a:pt x="102" y="238"/>
                      </a:lnTo>
                      <a:lnTo>
                        <a:pt x="108" y="240"/>
                      </a:lnTo>
                      <a:lnTo>
                        <a:pt x="116" y="242"/>
                      </a:lnTo>
                      <a:lnTo>
                        <a:pt x="121" y="246"/>
                      </a:lnTo>
                      <a:lnTo>
                        <a:pt x="129" y="247"/>
                      </a:lnTo>
                      <a:lnTo>
                        <a:pt x="133" y="251"/>
                      </a:lnTo>
                      <a:lnTo>
                        <a:pt x="140" y="253"/>
                      </a:lnTo>
                      <a:lnTo>
                        <a:pt x="146" y="255"/>
                      </a:lnTo>
                      <a:lnTo>
                        <a:pt x="152" y="259"/>
                      </a:lnTo>
                      <a:lnTo>
                        <a:pt x="158" y="261"/>
                      </a:lnTo>
                      <a:lnTo>
                        <a:pt x="161" y="265"/>
                      </a:lnTo>
                      <a:lnTo>
                        <a:pt x="169" y="268"/>
                      </a:lnTo>
                      <a:lnTo>
                        <a:pt x="175" y="270"/>
                      </a:lnTo>
                      <a:lnTo>
                        <a:pt x="178" y="274"/>
                      </a:lnTo>
                      <a:lnTo>
                        <a:pt x="184" y="278"/>
                      </a:lnTo>
                      <a:lnTo>
                        <a:pt x="190" y="282"/>
                      </a:lnTo>
                      <a:lnTo>
                        <a:pt x="196" y="285"/>
                      </a:lnTo>
                      <a:lnTo>
                        <a:pt x="199" y="289"/>
                      </a:lnTo>
                      <a:lnTo>
                        <a:pt x="205" y="293"/>
                      </a:lnTo>
                      <a:lnTo>
                        <a:pt x="209" y="297"/>
                      </a:lnTo>
                      <a:lnTo>
                        <a:pt x="215" y="301"/>
                      </a:lnTo>
                      <a:lnTo>
                        <a:pt x="218" y="304"/>
                      </a:lnTo>
                      <a:lnTo>
                        <a:pt x="224" y="310"/>
                      </a:lnTo>
                      <a:lnTo>
                        <a:pt x="228" y="314"/>
                      </a:lnTo>
                      <a:lnTo>
                        <a:pt x="232" y="318"/>
                      </a:lnTo>
                      <a:lnTo>
                        <a:pt x="237" y="324"/>
                      </a:lnTo>
                      <a:lnTo>
                        <a:pt x="241" y="329"/>
                      </a:lnTo>
                      <a:lnTo>
                        <a:pt x="245" y="333"/>
                      </a:lnTo>
                      <a:lnTo>
                        <a:pt x="249" y="339"/>
                      </a:lnTo>
                      <a:lnTo>
                        <a:pt x="255" y="343"/>
                      </a:lnTo>
                      <a:lnTo>
                        <a:pt x="256" y="348"/>
                      </a:lnTo>
                      <a:lnTo>
                        <a:pt x="262" y="354"/>
                      </a:lnTo>
                      <a:lnTo>
                        <a:pt x="264" y="360"/>
                      </a:lnTo>
                      <a:lnTo>
                        <a:pt x="268" y="365"/>
                      </a:lnTo>
                      <a:lnTo>
                        <a:pt x="272" y="369"/>
                      </a:lnTo>
                      <a:lnTo>
                        <a:pt x="276" y="375"/>
                      </a:lnTo>
                      <a:lnTo>
                        <a:pt x="277" y="381"/>
                      </a:lnTo>
                      <a:lnTo>
                        <a:pt x="281" y="386"/>
                      </a:lnTo>
                      <a:lnTo>
                        <a:pt x="285" y="392"/>
                      </a:lnTo>
                      <a:lnTo>
                        <a:pt x="287" y="398"/>
                      </a:lnTo>
                      <a:lnTo>
                        <a:pt x="291" y="405"/>
                      </a:lnTo>
                      <a:lnTo>
                        <a:pt x="293" y="411"/>
                      </a:lnTo>
                      <a:lnTo>
                        <a:pt x="296" y="417"/>
                      </a:lnTo>
                      <a:lnTo>
                        <a:pt x="298" y="422"/>
                      </a:lnTo>
                      <a:lnTo>
                        <a:pt x="302" y="430"/>
                      </a:lnTo>
                      <a:lnTo>
                        <a:pt x="304" y="436"/>
                      </a:lnTo>
                      <a:lnTo>
                        <a:pt x="306" y="443"/>
                      </a:lnTo>
                      <a:lnTo>
                        <a:pt x="310" y="449"/>
                      </a:lnTo>
                      <a:lnTo>
                        <a:pt x="312" y="457"/>
                      </a:lnTo>
                      <a:lnTo>
                        <a:pt x="314" y="464"/>
                      </a:lnTo>
                      <a:lnTo>
                        <a:pt x="315" y="472"/>
                      </a:lnTo>
                      <a:lnTo>
                        <a:pt x="317" y="478"/>
                      </a:lnTo>
                      <a:lnTo>
                        <a:pt x="319" y="485"/>
                      </a:lnTo>
                      <a:lnTo>
                        <a:pt x="321" y="493"/>
                      </a:lnTo>
                      <a:lnTo>
                        <a:pt x="321" y="500"/>
                      </a:lnTo>
                      <a:lnTo>
                        <a:pt x="325" y="508"/>
                      </a:lnTo>
                      <a:lnTo>
                        <a:pt x="327" y="516"/>
                      </a:lnTo>
                      <a:lnTo>
                        <a:pt x="327" y="523"/>
                      </a:lnTo>
                      <a:lnTo>
                        <a:pt x="329" y="531"/>
                      </a:lnTo>
                      <a:lnTo>
                        <a:pt x="329" y="538"/>
                      </a:lnTo>
                      <a:lnTo>
                        <a:pt x="331" y="546"/>
                      </a:lnTo>
                      <a:lnTo>
                        <a:pt x="331" y="555"/>
                      </a:lnTo>
                      <a:lnTo>
                        <a:pt x="333" y="563"/>
                      </a:lnTo>
                      <a:lnTo>
                        <a:pt x="335" y="571"/>
                      </a:lnTo>
                      <a:lnTo>
                        <a:pt x="335" y="580"/>
                      </a:lnTo>
                      <a:lnTo>
                        <a:pt x="335" y="592"/>
                      </a:lnTo>
                      <a:lnTo>
                        <a:pt x="336" y="603"/>
                      </a:lnTo>
                      <a:lnTo>
                        <a:pt x="336" y="614"/>
                      </a:lnTo>
                      <a:lnTo>
                        <a:pt x="338" y="628"/>
                      </a:lnTo>
                      <a:lnTo>
                        <a:pt x="338" y="641"/>
                      </a:lnTo>
                      <a:lnTo>
                        <a:pt x="340" y="654"/>
                      </a:lnTo>
                      <a:lnTo>
                        <a:pt x="342" y="670"/>
                      </a:lnTo>
                      <a:lnTo>
                        <a:pt x="342" y="685"/>
                      </a:lnTo>
                      <a:lnTo>
                        <a:pt x="344" y="700"/>
                      </a:lnTo>
                      <a:lnTo>
                        <a:pt x="344" y="715"/>
                      </a:lnTo>
                      <a:lnTo>
                        <a:pt x="346" y="732"/>
                      </a:lnTo>
                      <a:lnTo>
                        <a:pt x="346" y="749"/>
                      </a:lnTo>
                      <a:lnTo>
                        <a:pt x="348" y="767"/>
                      </a:lnTo>
                      <a:lnTo>
                        <a:pt x="350" y="784"/>
                      </a:lnTo>
                      <a:lnTo>
                        <a:pt x="352" y="799"/>
                      </a:lnTo>
                      <a:lnTo>
                        <a:pt x="352" y="818"/>
                      </a:lnTo>
                      <a:lnTo>
                        <a:pt x="354" y="837"/>
                      </a:lnTo>
                      <a:lnTo>
                        <a:pt x="355" y="854"/>
                      </a:lnTo>
                      <a:lnTo>
                        <a:pt x="355" y="873"/>
                      </a:lnTo>
                      <a:lnTo>
                        <a:pt x="357" y="892"/>
                      </a:lnTo>
                      <a:lnTo>
                        <a:pt x="357" y="911"/>
                      </a:lnTo>
                      <a:lnTo>
                        <a:pt x="361" y="930"/>
                      </a:lnTo>
                      <a:lnTo>
                        <a:pt x="361" y="949"/>
                      </a:lnTo>
                      <a:lnTo>
                        <a:pt x="363" y="968"/>
                      </a:lnTo>
                      <a:lnTo>
                        <a:pt x="363" y="987"/>
                      </a:lnTo>
                      <a:lnTo>
                        <a:pt x="365" y="1006"/>
                      </a:lnTo>
                      <a:lnTo>
                        <a:pt x="367" y="1025"/>
                      </a:lnTo>
                      <a:lnTo>
                        <a:pt x="369" y="1044"/>
                      </a:lnTo>
                      <a:lnTo>
                        <a:pt x="369" y="1063"/>
                      </a:lnTo>
                      <a:lnTo>
                        <a:pt x="371" y="1082"/>
                      </a:lnTo>
                      <a:lnTo>
                        <a:pt x="371" y="1101"/>
                      </a:lnTo>
                      <a:lnTo>
                        <a:pt x="373" y="1120"/>
                      </a:lnTo>
                      <a:lnTo>
                        <a:pt x="374" y="1137"/>
                      </a:lnTo>
                      <a:lnTo>
                        <a:pt x="374" y="1156"/>
                      </a:lnTo>
                      <a:lnTo>
                        <a:pt x="376" y="1175"/>
                      </a:lnTo>
                      <a:lnTo>
                        <a:pt x="378" y="1192"/>
                      </a:lnTo>
                      <a:lnTo>
                        <a:pt x="378" y="1210"/>
                      </a:lnTo>
                      <a:lnTo>
                        <a:pt x="380" y="1229"/>
                      </a:lnTo>
                      <a:lnTo>
                        <a:pt x="382" y="1244"/>
                      </a:lnTo>
                      <a:lnTo>
                        <a:pt x="382" y="1261"/>
                      </a:lnTo>
                      <a:lnTo>
                        <a:pt x="384" y="1276"/>
                      </a:lnTo>
                      <a:lnTo>
                        <a:pt x="384" y="1293"/>
                      </a:lnTo>
                      <a:lnTo>
                        <a:pt x="384" y="1308"/>
                      </a:lnTo>
                      <a:lnTo>
                        <a:pt x="388" y="1324"/>
                      </a:lnTo>
                      <a:lnTo>
                        <a:pt x="388" y="1339"/>
                      </a:lnTo>
                      <a:lnTo>
                        <a:pt x="390" y="1352"/>
                      </a:lnTo>
                      <a:lnTo>
                        <a:pt x="390" y="1365"/>
                      </a:lnTo>
                      <a:lnTo>
                        <a:pt x="392" y="1381"/>
                      </a:lnTo>
                      <a:lnTo>
                        <a:pt x="392" y="1392"/>
                      </a:lnTo>
                      <a:lnTo>
                        <a:pt x="392" y="1404"/>
                      </a:lnTo>
                      <a:lnTo>
                        <a:pt x="392" y="1413"/>
                      </a:lnTo>
                      <a:lnTo>
                        <a:pt x="393" y="1426"/>
                      </a:lnTo>
                      <a:lnTo>
                        <a:pt x="395" y="1436"/>
                      </a:lnTo>
                      <a:lnTo>
                        <a:pt x="395" y="1443"/>
                      </a:lnTo>
                      <a:lnTo>
                        <a:pt x="395" y="1453"/>
                      </a:lnTo>
                      <a:lnTo>
                        <a:pt x="397" y="1461"/>
                      </a:lnTo>
                      <a:lnTo>
                        <a:pt x="397" y="1466"/>
                      </a:lnTo>
                      <a:lnTo>
                        <a:pt x="397" y="1474"/>
                      </a:lnTo>
                      <a:lnTo>
                        <a:pt x="397" y="1480"/>
                      </a:lnTo>
                      <a:lnTo>
                        <a:pt x="397" y="1483"/>
                      </a:lnTo>
                      <a:lnTo>
                        <a:pt x="397" y="1487"/>
                      </a:lnTo>
                      <a:lnTo>
                        <a:pt x="397" y="1489"/>
                      </a:lnTo>
                      <a:lnTo>
                        <a:pt x="399" y="1491"/>
                      </a:lnTo>
                      <a:lnTo>
                        <a:pt x="399" y="1493"/>
                      </a:lnTo>
                      <a:lnTo>
                        <a:pt x="452" y="1489"/>
                      </a:lnTo>
                      <a:lnTo>
                        <a:pt x="452" y="1487"/>
                      </a:lnTo>
                      <a:lnTo>
                        <a:pt x="452" y="1487"/>
                      </a:lnTo>
                      <a:lnTo>
                        <a:pt x="452" y="1483"/>
                      </a:lnTo>
                      <a:lnTo>
                        <a:pt x="452" y="1480"/>
                      </a:lnTo>
                      <a:lnTo>
                        <a:pt x="452" y="1474"/>
                      </a:lnTo>
                      <a:lnTo>
                        <a:pt x="452" y="1470"/>
                      </a:lnTo>
                      <a:lnTo>
                        <a:pt x="451" y="1464"/>
                      </a:lnTo>
                      <a:lnTo>
                        <a:pt x="451" y="1457"/>
                      </a:lnTo>
                      <a:lnTo>
                        <a:pt x="451" y="1449"/>
                      </a:lnTo>
                      <a:lnTo>
                        <a:pt x="451" y="1440"/>
                      </a:lnTo>
                      <a:lnTo>
                        <a:pt x="449" y="1430"/>
                      </a:lnTo>
                      <a:lnTo>
                        <a:pt x="449" y="1421"/>
                      </a:lnTo>
                      <a:lnTo>
                        <a:pt x="447" y="1411"/>
                      </a:lnTo>
                      <a:lnTo>
                        <a:pt x="447" y="1400"/>
                      </a:lnTo>
                      <a:lnTo>
                        <a:pt x="445" y="1386"/>
                      </a:lnTo>
                      <a:lnTo>
                        <a:pt x="445" y="1375"/>
                      </a:lnTo>
                      <a:lnTo>
                        <a:pt x="445" y="1362"/>
                      </a:lnTo>
                      <a:lnTo>
                        <a:pt x="443" y="1348"/>
                      </a:lnTo>
                      <a:lnTo>
                        <a:pt x="443" y="1333"/>
                      </a:lnTo>
                      <a:lnTo>
                        <a:pt x="441" y="1320"/>
                      </a:lnTo>
                      <a:lnTo>
                        <a:pt x="441" y="1305"/>
                      </a:lnTo>
                      <a:lnTo>
                        <a:pt x="439" y="1289"/>
                      </a:lnTo>
                      <a:lnTo>
                        <a:pt x="437" y="1274"/>
                      </a:lnTo>
                      <a:lnTo>
                        <a:pt x="437" y="1257"/>
                      </a:lnTo>
                      <a:lnTo>
                        <a:pt x="435" y="1240"/>
                      </a:lnTo>
                      <a:lnTo>
                        <a:pt x="435" y="1223"/>
                      </a:lnTo>
                      <a:lnTo>
                        <a:pt x="433" y="1206"/>
                      </a:lnTo>
                      <a:lnTo>
                        <a:pt x="433" y="1189"/>
                      </a:lnTo>
                      <a:lnTo>
                        <a:pt x="432" y="1170"/>
                      </a:lnTo>
                      <a:lnTo>
                        <a:pt x="432" y="1153"/>
                      </a:lnTo>
                      <a:lnTo>
                        <a:pt x="428" y="1134"/>
                      </a:lnTo>
                      <a:lnTo>
                        <a:pt x="428" y="1116"/>
                      </a:lnTo>
                      <a:lnTo>
                        <a:pt x="426" y="1097"/>
                      </a:lnTo>
                      <a:lnTo>
                        <a:pt x="426" y="1078"/>
                      </a:lnTo>
                      <a:lnTo>
                        <a:pt x="424" y="1059"/>
                      </a:lnTo>
                      <a:lnTo>
                        <a:pt x="422" y="1040"/>
                      </a:lnTo>
                      <a:lnTo>
                        <a:pt x="420" y="1019"/>
                      </a:lnTo>
                      <a:lnTo>
                        <a:pt x="420" y="1000"/>
                      </a:lnTo>
                      <a:lnTo>
                        <a:pt x="418" y="983"/>
                      </a:lnTo>
                      <a:lnTo>
                        <a:pt x="416" y="964"/>
                      </a:lnTo>
                      <a:lnTo>
                        <a:pt x="416" y="945"/>
                      </a:lnTo>
                      <a:lnTo>
                        <a:pt x="414" y="926"/>
                      </a:lnTo>
                      <a:lnTo>
                        <a:pt x="413" y="905"/>
                      </a:lnTo>
                      <a:lnTo>
                        <a:pt x="411" y="886"/>
                      </a:lnTo>
                      <a:lnTo>
                        <a:pt x="411" y="869"/>
                      </a:lnTo>
                      <a:lnTo>
                        <a:pt x="409" y="850"/>
                      </a:lnTo>
                      <a:lnTo>
                        <a:pt x="409" y="831"/>
                      </a:lnTo>
                      <a:lnTo>
                        <a:pt x="407" y="814"/>
                      </a:lnTo>
                      <a:lnTo>
                        <a:pt x="405" y="795"/>
                      </a:lnTo>
                      <a:lnTo>
                        <a:pt x="405" y="778"/>
                      </a:lnTo>
                      <a:lnTo>
                        <a:pt x="403" y="761"/>
                      </a:lnTo>
                      <a:lnTo>
                        <a:pt x="401" y="744"/>
                      </a:lnTo>
                      <a:lnTo>
                        <a:pt x="399" y="727"/>
                      </a:lnTo>
                      <a:lnTo>
                        <a:pt x="399" y="711"/>
                      </a:lnTo>
                      <a:lnTo>
                        <a:pt x="397" y="696"/>
                      </a:lnTo>
                      <a:lnTo>
                        <a:pt x="397" y="681"/>
                      </a:lnTo>
                      <a:lnTo>
                        <a:pt x="395" y="664"/>
                      </a:lnTo>
                      <a:lnTo>
                        <a:pt x="395" y="651"/>
                      </a:lnTo>
                      <a:lnTo>
                        <a:pt x="393" y="637"/>
                      </a:lnTo>
                      <a:lnTo>
                        <a:pt x="392" y="624"/>
                      </a:lnTo>
                      <a:lnTo>
                        <a:pt x="392" y="611"/>
                      </a:lnTo>
                      <a:lnTo>
                        <a:pt x="390" y="599"/>
                      </a:lnTo>
                      <a:lnTo>
                        <a:pt x="390" y="588"/>
                      </a:lnTo>
                      <a:lnTo>
                        <a:pt x="390" y="576"/>
                      </a:lnTo>
                      <a:lnTo>
                        <a:pt x="388" y="565"/>
                      </a:lnTo>
                      <a:lnTo>
                        <a:pt x="386" y="554"/>
                      </a:lnTo>
                      <a:lnTo>
                        <a:pt x="384" y="540"/>
                      </a:lnTo>
                      <a:lnTo>
                        <a:pt x="384" y="529"/>
                      </a:lnTo>
                      <a:lnTo>
                        <a:pt x="382" y="519"/>
                      </a:lnTo>
                      <a:lnTo>
                        <a:pt x="380" y="508"/>
                      </a:lnTo>
                      <a:lnTo>
                        <a:pt x="378" y="498"/>
                      </a:lnTo>
                      <a:lnTo>
                        <a:pt x="376" y="487"/>
                      </a:lnTo>
                      <a:lnTo>
                        <a:pt x="373" y="478"/>
                      </a:lnTo>
                      <a:lnTo>
                        <a:pt x="371" y="466"/>
                      </a:lnTo>
                      <a:lnTo>
                        <a:pt x="369" y="457"/>
                      </a:lnTo>
                      <a:lnTo>
                        <a:pt x="365" y="447"/>
                      </a:lnTo>
                      <a:lnTo>
                        <a:pt x="363" y="439"/>
                      </a:lnTo>
                      <a:lnTo>
                        <a:pt x="359" y="430"/>
                      </a:lnTo>
                      <a:lnTo>
                        <a:pt x="355" y="420"/>
                      </a:lnTo>
                      <a:lnTo>
                        <a:pt x="354" y="413"/>
                      </a:lnTo>
                      <a:lnTo>
                        <a:pt x="350" y="403"/>
                      </a:lnTo>
                      <a:lnTo>
                        <a:pt x="346" y="396"/>
                      </a:lnTo>
                      <a:lnTo>
                        <a:pt x="342" y="388"/>
                      </a:lnTo>
                      <a:lnTo>
                        <a:pt x="338" y="379"/>
                      </a:lnTo>
                      <a:lnTo>
                        <a:pt x="335" y="371"/>
                      </a:lnTo>
                      <a:lnTo>
                        <a:pt x="331" y="365"/>
                      </a:lnTo>
                      <a:lnTo>
                        <a:pt x="327" y="358"/>
                      </a:lnTo>
                      <a:lnTo>
                        <a:pt x="325" y="350"/>
                      </a:lnTo>
                      <a:lnTo>
                        <a:pt x="319" y="343"/>
                      </a:lnTo>
                      <a:lnTo>
                        <a:pt x="315" y="335"/>
                      </a:lnTo>
                      <a:lnTo>
                        <a:pt x="310" y="329"/>
                      </a:lnTo>
                      <a:lnTo>
                        <a:pt x="306" y="324"/>
                      </a:lnTo>
                      <a:lnTo>
                        <a:pt x="302" y="316"/>
                      </a:lnTo>
                      <a:lnTo>
                        <a:pt x="298" y="310"/>
                      </a:lnTo>
                      <a:lnTo>
                        <a:pt x="293" y="304"/>
                      </a:lnTo>
                      <a:lnTo>
                        <a:pt x="289" y="299"/>
                      </a:lnTo>
                      <a:lnTo>
                        <a:pt x="283" y="293"/>
                      </a:lnTo>
                      <a:lnTo>
                        <a:pt x="277" y="287"/>
                      </a:lnTo>
                      <a:lnTo>
                        <a:pt x="274" y="282"/>
                      </a:lnTo>
                      <a:lnTo>
                        <a:pt x="268" y="278"/>
                      </a:lnTo>
                      <a:lnTo>
                        <a:pt x="264" y="272"/>
                      </a:lnTo>
                      <a:lnTo>
                        <a:pt x="258" y="268"/>
                      </a:lnTo>
                      <a:lnTo>
                        <a:pt x="253" y="263"/>
                      </a:lnTo>
                      <a:lnTo>
                        <a:pt x="249" y="259"/>
                      </a:lnTo>
                      <a:lnTo>
                        <a:pt x="241" y="253"/>
                      </a:lnTo>
                      <a:lnTo>
                        <a:pt x="237" y="249"/>
                      </a:lnTo>
                      <a:lnTo>
                        <a:pt x="232" y="246"/>
                      </a:lnTo>
                      <a:lnTo>
                        <a:pt x="228" y="242"/>
                      </a:lnTo>
                      <a:lnTo>
                        <a:pt x="222" y="236"/>
                      </a:lnTo>
                      <a:lnTo>
                        <a:pt x="217" y="234"/>
                      </a:lnTo>
                      <a:lnTo>
                        <a:pt x="211" y="228"/>
                      </a:lnTo>
                      <a:lnTo>
                        <a:pt x="205" y="227"/>
                      </a:lnTo>
                      <a:lnTo>
                        <a:pt x="201" y="223"/>
                      </a:lnTo>
                      <a:lnTo>
                        <a:pt x="194" y="219"/>
                      </a:lnTo>
                      <a:lnTo>
                        <a:pt x="190" y="217"/>
                      </a:lnTo>
                      <a:lnTo>
                        <a:pt x="184" y="213"/>
                      </a:lnTo>
                      <a:lnTo>
                        <a:pt x="178" y="209"/>
                      </a:lnTo>
                      <a:lnTo>
                        <a:pt x="173" y="208"/>
                      </a:lnTo>
                      <a:lnTo>
                        <a:pt x="167" y="206"/>
                      </a:lnTo>
                      <a:lnTo>
                        <a:pt x="161" y="202"/>
                      </a:lnTo>
                      <a:lnTo>
                        <a:pt x="158" y="200"/>
                      </a:lnTo>
                      <a:lnTo>
                        <a:pt x="152" y="198"/>
                      </a:lnTo>
                      <a:lnTo>
                        <a:pt x="146" y="196"/>
                      </a:lnTo>
                      <a:lnTo>
                        <a:pt x="140" y="192"/>
                      </a:lnTo>
                      <a:lnTo>
                        <a:pt x="135" y="190"/>
                      </a:lnTo>
                      <a:lnTo>
                        <a:pt x="131" y="189"/>
                      </a:lnTo>
                      <a:lnTo>
                        <a:pt x="125" y="189"/>
                      </a:lnTo>
                      <a:lnTo>
                        <a:pt x="121" y="185"/>
                      </a:lnTo>
                      <a:lnTo>
                        <a:pt x="116" y="185"/>
                      </a:lnTo>
                      <a:lnTo>
                        <a:pt x="112" y="183"/>
                      </a:lnTo>
                      <a:lnTo>
                        <a:pt x="108" y="181"/>
                      </a:lnTo>
                      <a:lnTo>
                        <a:pt x="104" y="179"/>
                      </a:lnTo>
                      <a:lnTo>
                        <a:pt x="100" y="177"/>
                      </a:lnTo>
                      <a:lnTo>
                        <a:pt x="97" y="175"/>
                      </a:lnTo>
                      <a:lnTo>
                        <a:pt x="95" y="171"/>
                      </a:lnTo>
                      <a:lnTo>
                        <a:pt x="91" y="169"/>
                      </a:lnTo>
                      <a:lnTo>
                        <a:pt x="87" y="166"/>
                      </a:lnTo>
                      <a:lnTo>
                        <a:pt x="85" y="164"/>
                      </a:lnTo>
                      <a:lnTo>
                        <a:pt x="81" y="162"/>
                      </a:lnTo>
                      <a:lnTo>
                        <a:pt x="80" y="160"/>
                      </a:lnTo>
                      <a:lnTo>
                        <a:pt x="78" y="154"/>
                      </a:lnTo>
                      <a:lnTo>
                        <a:pt x="76" y="152"/>
                      </a:lnTo>
                      <a:lnTo>
                        <a:pt x="72" y="149"/>
                      </a:lnTo>
                      <a:lnTo>
                        <a:pt x="72" y="147"/>
                      </a:lnTo>
                      <a:lnTo>
                        <a:pt x="70" y="143"/>
                      </a:lnTo>
                      <a:lnTo>
                        <a:pt x="68" y="139"/>
                      </a:lnTo>
                      <a:lnTo>
                        <a:pt x="66" y="135"/>
                      </a:lnTo>
                      <a:lnTo>
                        <a:pt x="66" y="133"/>
                      </a:lnTo>
                      <a:lnTo>
                        <a:pt x="64" y="128"/>
                      </a:lnTo>
                      <a:lnTo>
                        <a:pt x="62" y="126"/>
                      </a:lnTo>
                      <a:lnTo>
                        <a:pt x="62" y="122"/>
                      </a:lnTo>
                      <a:lnTo>
                        <a:pt x="60" y="118"/>
                      </a:lnTo>
                      <a:lnTo>
                        <a:pt x="60" y="114"/>
                      </a:lnTo>
                      <a:lnTo>
                        <a:pt x="59" y="111"/>
                      </a:lnTo>
                      <a:lnTo>
                        <a:pt x="59" y="107"/>
                      </a:lnTo>
                      <a:lnTo>
                        <a:pt x="59" y="103"/>
                      </a:lnTo>
                      <a:lnTo>
                        <a:pt x="57" y="99"/>
                      </a:lnTo>
                      <a:lnTo>
                        <a:pt x="57" y="95"/>
                      </a:lnTo>
                      <a:lnTo>
                        <a:pt x="55" y="92"/>
                      </a:lnTo>
                      <a:lnTo>
                        <a:pt x="55" y="88"/>
                      </a:lnTo>
                      <a:lnTo>
                        <a:pt x="55" y="84"/>
                      </a:lnTo>
                      <a:lnTo>
                        <a:pt x="55" y="80"/>
                      </a:lnTo>
                      <a:lnTo>
                        <a:pt x="55" y="76"/>
                      </a:lnTo>
                      <a:lnTo>
                        <a:pt x="55" y="73"/>
                      </a:lnTo>
                      <a:lnTo>
                        <a:pt x="55" y="69"/>
                      </a:lnTo>
                      <a:lnTo>
                        <a:pt x="55" y="67"/>
                      </a:lnTo>
                      <a:lnTo>
                        <a:pt x="55" y="63"/>
                      </a:lnTo>
                      <a:lnTo>
                        <a:pt x="55" y="59"/>
                      </a:lnTo>
                      <a:lnTo>
                        <a:pt x="55" y="55"/>
                      </a:lnTo>
                      <a:lnTo>
                        <a:pt x="55" y="54"/>
                      </a:lnTo>
                      <a:lnTo>
                        <a:pt x="55" y="50"/>
                      </a:lnTo>
                      <a:lnTo>
                        <a:pt x="55" y="46"/>
                      </a:lnTo>
                      <a:lnTo>
                        <a:pt x="55" y="42"/>
                      </a:lnTo>
                      <a:lnTo>
                        <a:pt x="55" y="40"/>
                      </a:lnTo>
                      <a:lnTo>
                        <a:pt x="57" y="38"/>
                      </a:lnTo>
                      <a:lnTo>
                        <a:pt x="57" y="36"/>
                      </a:lnTo>
                      <a:lnTo>
                        <a:pt x="57" y="33"/>
                      </a:lnTo>
                      <a:lnTo>
                        <a:pt x="57" y="31"/>
                      </a:lnTo>
                      <a:lnTo>
                        <a:pt x="59" y="29"/>
                      </a:lnTo>
                      <a:lnTo>
                        <a:pt x="59" y="27"/>
                      </a:lnTo>
                      <a:lnTo>
                        <a:pt x="59" y="21"/>
                      </a:lnTo>
                      <a:lnTo>
                        <a:pt x="60" y="19"/>
                      </a:lnTo>
                      <a:lnTo>
                        <a:pt x="60" y="15"/>
                      </a:lnTo>
                      <a:lnTo>
                        <a:pt x="60" y="14"/>
                      </a:lnTo>
                      <a:lnTo>
                        <a:pt x="60" y="12"/>
                      </a:lnTo>
                      <a:lnTo>
                        <a:pt x="60" y="12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" name="Freeform 27"/>
                <p:cNvSpPr>
                  <a:spLocks/>
                </p:cNvSpPr>
                <p:nvPr/>
              </p:nvSpPr>
              <p:spPr bwMode="auto">
                <a:xfrm>
                  <a:off x="1879" y="2199"/>
                  <a:ext cx="415" cy="382"/>
                </a:xfrm>
                <a:custGeom>
                  <a:avLst/>
                  <a:gdLst>
                    <a:gd name="T0" fmla="*/ 759 w 829"/>
                    <a:gd name="T1" fmla="*/ 53 h 764"/>
                    <a:gd name="T2" fmla="*/ 715 w 829"/>
                    <a:gd name="T3" fmla="*/ 3 h 764"/>
                    <a:gd name="T4" fmla="*/ 669 w 829"/>
                    <a:gd name="T5" fmla="*/ 9 h 764"/>
                    <a:gd name="T6" fmla="*/ 622 w 829"/>
                    <a:gd name="T7" fmla="*/ 15 h 764"/>
                    <a:gd name="T8" fmla="*/ 574 w 829"/>
                    <a:gd name="T9" fmla="*/ 22 h 764"/>
                    <a:gd name="T10" fmla="*/ 527 w 829"/>
                    <a:gd name="T11" fmla="*/ 28 h 764"/>
                    <a:gd name="T12" fmla="*/ 481 w 829"/>
                    <a:gd name="T13" fmla="*/ 34 h 764"/>
                    <a:gd name="T14" fmla="*/ 433 w 829"/>
                    <a:gd name="T15" fmla="*/ 42 h 764"/>
                    <a:gd name="T16" fmla="*/ 386 w 829"/>
                    <a:gd name="T17" fmla="*/ 47 h 764"/>
                    <a:gd name="T18" fmla="*/ 340 w 829"/>
                    <a:gd name="T19" fmla="*/ 53 h 764"/>
                    <a:gd name="T20" fmla="*/ 293 w 829"/>
                    <a:gd name="T21" fmla="*/ 61 h 764"/>
                    <a:gd name="T22" fmla="*/ 245 w 829"/>
                    <a:gd name="T23" fmla="*/ 66 h 764"/>
                    <a:gd name="T24" fmla="*/ 199 w 829"/>
                    <a:gd name="T25" fmla="*/ 72 h 764"/>
                    <a:gd name="T26" fmla="*/ 152 w 829"/>
                    <a:gd name="T27" fmla="*/ 78 h 764"/>
                    <a:gd name="T28" fmla="*/ 104 w 829"/>
                    <a:gd name="T29" fmla="*/ 85 h 764"/>
                    <a:gd name="T30" fmla="*/ 57 w 829"/>
                    <a:gd name="T31" fmla="*/ 91 h 764"/>
                    <a:gd name="T32" fmla="*/ 11 w 829"/>
                    <a:gd name="T33" fmla="*/ 97 h 764"/>
                    <a:gd name="T34" fmla="*/ 2 w 829"/>
                    <a:gd name="T35" fmla="*/ 131 h 764"/>
                    <a:gd name="T36" fmla="*/ 5 w 829"/>
                    <a:gd name="T37" fmla="*/ 173 h 764"/>
                    <a:gd name="T38" fmla="*/ 11 w 829"/>
                    <a:gd name="T39" fmla="*/ 213 h 764"/>
                    <a:gd name="T40" fmla="*/ 15 w 829"/>
                    <a:gd name="T41" fmla="*/ 254 h 764"/>
                    <a:gd name="T42" fmla="*/ 19 w 829"/>
                    <a:gd name="T43" fmla="*/ 296 h 764"/>
                    <a:gd name="T44" fmla="*/ 22 w 829"/>
                    <a:gd name="T45" fmla="*/ 338 h 764"/>
                    <a:gd name="T46" fmla="*/ 28 w 829"/>
                    <a:gd name="T47" fmla="*/ 380 h 764"/>
                    <a:gd name="T48" fmla="*/ 32 w 829"/>
                    <a:gd name="T49" fmla="*/ 422 h 764"/>
                    <a:gd name="T50" fmla="*/ 38 w 829"/>
                    <a:gd name="T51" fmla="*/ 462 h 764"/>
                    <a:gd name="T52" fmla="*/ 41 w 829"/>
                    <a:gd name="T53" fmla="*/ 504 h 764"/>
                    <a:gd name="T54" fmla="*/ 45 w 829"/>
                    <a:gd name="T55" fmla="*/ 545 h 764"/>
                    <a:gd name="T56" fmla="*/ 49 w 829"/>
                    <a:gd name="T57" fmla="*/ 587 h 764"/>
                    <a:gd name="T58" fmla="*/ 55 w 829"/>
                    <a:gd name="T59" fmla="*/ 629 h 764"/>
                    <a:gd name="T60" fmla="*/ 59 w 829"/>
                    <a:gd name="T61" fmla="*/ 671 h 764"/>
                    <a:gd name="T62" fmla="*/ 62 w 829"/>
                    <a:gd name="T63" fmla="*/ 711 h 764"/>
                    <a:gd name="T64" fmla="*/ 68 w 829"/>
                    <a:gd name="T65" fmla="*/ 755 h 764"/>
                    <a:gd name="T66" fmla="*/ 104 w 829"/>
                    <a:gd name="T67" fmla="*/ 758 h 764"/>
                    <a:gd name="T68" fmla="*/ 152 w 829"/>
                    <a:gd name="T69" fmla="*/ 751 h 764"/>
                    <a:gd name="T70" fmla="*/ 199 w 829"/>
                    <a:gd name="T71" fmla="*/ 745 h 764"/>
                    <a:gd name="T72" fmla="*/ 247 w 829"/>
                    <a:gd name="T73" fmla="*/ 737 h 764"/>
                    <a:gd name="T74" fmla="*/ 295 w 829"/>
                    <a:gd name="T75" fmla="*/ 730 h 764"/>
                    <a:gd name="T76" fmla="*/ 342 w 829"/>
                    <a:gd name="T77" fmla="*/ 722 h 764"/>
                    <a:gd name="T78" fmla="*/ 390 w 829"/>
                    <a:gd name="T79" fmla="*/ 717 h 764"/>
                    <a:gd name="T80" fmla="*/ 437 w 829"/>
                    <a:gd name="T81" fmla="*/ 709 h 764"/>
                    <a:gd name="T82" fmla="*/ 485 w 829"/>
                    <a:gd name="T83" fmla="*/ 701 h 764"/>
                    <a:gd name="T84" fmla="*/ 532 w 829"/>
                    <a:gd name="T85" fmla="*/ 694 h 764"/>
                    <a:gd name="T86" fmla="*/ 580 w 829"/>
                    <a:gd name="T87" fmla="*/ 688 h 764"/>
                    <a:gd name="T88" fmla="*/ 628 w 829"/>
                    <a:gd name="T89" fmla="*/ 680 h 764"/>
                    <a:gd name="T90" fmla="*/ 675 w 829"/>
                    <a:gd name="T91" fmla="*/ 673 h 764"/>
                    <a:gd name="T92" fmla="*/ 723 w 829"/>
                    <a:gd name="T93" fmla="*/ 665 h 764"/>
                    <a:gd name="T94" fmla="*/ 770 w 829"/>
                    <a:gd name="T95" fmla="*/ 659 h 764"/>
                    <a:gd name="T96" fmla="*/ 818 w 829"/>
                    <a:gd name="T97" fmla="*/ 652 h 7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29" h="764">
                      <a:moveTo>
                        <a:pt x="822" y="599"/>
                      </a:moveTo>
                      <a:lnTo>
                        <a:pt x="118" y="701"/>
                      </a:lnTo>
                      <a:lnTo>
                        <a:pt x="59" y="146"/>
                      </a:lnTo>
                      <a:lnTo>
                        <a:pt x="759" y="53"/>
                      </a:lnTo>
                      <a:lnTo>
                        <a:pt x="751" y="0"/>
                      </a:lnTo>
                      <a:lnTo>
                        <a:pt x="740" y="2"/>
                      </a:lnTo>
                      <a:lnTo>
                        <a:pt x="728" y="3"/>
                      </a:lnTo>
                      <a:lnTo>
                        <a:pt x="715" y="3"/>
                      </a:lnTo>
                      <a:lnTo>
                        <a:pt x="706" y="5"/>
                      </a:lnTo>
                      <a:lnTo>
                        <a:pt x="692" y="7"/>
                      </a:lnTo>
                      <a:lnTo>
                        <a:pt x="681" y="7"/>
                      </a:lnTo>
                      <a:lnTo>
                        <a:pt x="669" y="9"/>
                      </a:lnTo>
                      <a:lnTo>
                        <a:pt x="656" y="11"/>
                      </a:lnTo>
                      <a:lnTo>
                        <a:pt x="645" y="13"/>
                      </a:lnTo>
                      <a:lnTo>
                        <a:pt x="633" y="15"/>
                      </a:lnTo>
                      <a:lnTo>
                        <a:pt x="622" y="15"/>
                      </a:lnTo>
                      <a:lnTo>
                        <a:pt x="610" y="17"/>
                      </a:lnTo>
                      <a:lnTo>
                        <a:pt x="599" y="19"/>
                      </a:lnTo>
                      <a:lnTo>
                        <a:pt x="586" y="21"/>
                      </a:lnTo>
                      <a:lnTo>
                        <a:pt x="574" y="22"/>
                      </a:lnTo>
                      <a:lnTo>
                        <a:pt x="563" y="24"/>
                      </a:lnTo>
                      <a:lnTo>
                        <a:pt x="551" y="24"/>
                      </a:lnTo>
                      <a:lnTo>
                        <a:pt x="540" y="26"/>
                      </a:lnTo>
                      <a:lnTo>
                        <a:pt x="527" y="28"/>
                      </a:lnTo>
                      <a:lnTo>
                        <a:pt x="515" y="30"/>
                      </a:lnTo>
                      <a:lnTo>
                        <a:pt x="504" y="32"/>
                      </a:lnTo>
                      <a:lnTo>
                        <a:pt x="492" y="32"/>
                      </a:lnTo>
                      <a:lnTo>
                        <a:pt x="481" y="34"/>
                      </a:lnTo>
                      <a:lnTo>
                        <a:pt x="470" y="38"/>
                      </a:lnTo>
                      <a:lnTo>
                        <a:pt x="456" y="38"/>
                      </a:lnTo>
                      <a:lnTo>
                        <a:pt x="445" y="40"/>
                      </a:lnTo>
                      <a:lnTo>
                        <a:pt x="433" y="42"/>
                      </a:lnTo>
                      <a:lnTo>
                        <a:pt x="422" y="42"/>
                      </a:lnTo>
                      <a:lnTo>
                        <a:pt x="411" y="43"/>
                      </a:lnTo>
                      <a:lnTo>
                        <a:pt x="397" y="45"/>
                      </a:lnTo>
                      <a:lnTo>
                        <a:pt x="386" y="47"/>
                      </a:lnTo>
                      <a:lnTo>
                        <a:pt x="374" y="49"/>
                      </a:lnTo>
                      <a:lnTo>
                        <a:pt x="363" y="51"/>
                      </a:lnTo>
                      <a:lnTo>
                        <a:pt x="352" y="51"/>
                      </a:lnTo>
                      <a:lnTo>
                        <a:pt x="340" y="53"/>
                      </a:lnTo>
                      <a:lnTo>
                        <a:pt x="327" y="55"/>
                      </a:lnTo>
                      <a:lnTo>
                        <a:pt x="315" y="57"/>
                      </a:lnTo>
                      <a:lnTo>
                        <a:pt x="304" y="59"/>
                      </a:lnTo>
                      <a:lnTo>
                        <a:pt x="293" y="61"/>
                      </a:lnTo>
                      <a:lnTo>
                        <a:pt x="281" y="61"/>
                      </a:lnTo>
                      <a:lnTo>
                        <a:pt x="270" y="62"/>
                      </a:lnTo>
                      <a:lnTo>
                        <a:pt x="258" y="64"/>
                      </a:lnTo>
                      <a:lnTo>
                        <a:pt x="245" y="66"/>
                      </a:lnTo>
                      <a:lnTo>
                        <a:pt x="234" y="68"/>
                      </a:lnTo>
                      <a:lnTo>
                        <a:pt x="220" y="68"/>
                      </a:lnTo>
                      <a:lnTo>
                        <a:pt x="209" y="70"/>
                      </a:lnTo>
                      <a:lnTo>
                        <a:pt x="199" y="72"/>
                      </a:lnTo>
                      <a:lnTo>
                        <a:pt x="188" y="74"/>
                      </a:lnTo>
                      <a:lnTo>
                        <a:pt x="175" y="76"/>
                      </a:lnTo>
                      <a:lnTo>
                        <a:pt x="163" y="78"/>
                      </a:lnTo>
                      <a:lnTo>
                        <a:pt x="152" y="78"/>
                      </a:lnTo>
                      <a:lnTo>
                        <a:pt x="139" y="81"/>
                      </a:lnTo>
                      <a:lnTo>
                        <a:pt x="127" y="81"/>
                      </a:lnTo>
                      <a:lnTo>
                        <a:pt x="116" y="83"/>
                      </a:lnTo>
                      <a:lnTo>
                        <a:pt x="104" y="85"/>
                      </a:lnTo>
                      <a:lnTo>
                        <a:pt x="93" y="87"/>
                      </a:lnTo>
                      <a:lnTo>
                        <a:pt x="81" y="87"/>
                      </a:lnTo>
                      <a:lnTo>
                        <a:pt x="68" y="91"/>
                      </a:lnTo>
                      <a:lnTo>
                        <a:pt x="57" y="91"/>
                      </a:lnTo>
                      <a:lnTo>
                        <a:pt x="47" y="93"/>
                      </a:lnTo>
                      <a:lnTo>
                        <a:pt x="36" y="95"/>
                      </a:lnTo>
                      <a:lnTo>
                        <a:pt x="22" y="97"/>
                      </a:lnTo>
                      <a:lnTo>
                        <a:pt x="11" y="97"/>
                      </a:lnTo>
                      <a:lnTo>
                        <a:pt x="0" y="100"/>
                      </a:lnTo>
                      <a:lnTo>
                        <a:pt x="2" y="110"/>
                      </a:lnTo>
                      <a:lnTo>
                        <a:pt x="2" y="119"/>
                      </a:lnTo>
                      <a:lnTo>
                        <a:pt x="2" y="131"/>
                      </a:lnTo>
                      <a:lnTo>
                        <a:pt x="3" y="140"/>
                      </a:lnTo>
                      <a:lnTo>
                        <a:pt x="3" y="152"/>
                      </a:lnTo>
                      <a:lnTo>
                        <a:pt x="5" y="161"/>
                      </a:lnTo>
                      <a:lnTo>
                        <a:pt x="5" y="173"/>
                      </a:lnTo>
                      <a:lnTo>
                        <a:pt x="7" y="182"/>
                      </a:lnTo>
                      <a:lnTo>
                        <a:pt x="9" y="194"/>
                      </a:lnTo>
                      <a:lnTo>
                        <a:pt x="9" y="203"/>
                      </a:lnTo>
                      <a:lnTo>
                        <a:pt x="11" y="213"/>
                      </a:lnTo>
                      <a:lnTo>
                        <a:pt x="11" y="224"/>
                      </a:lnTo>
                      <a:lnTo>
                        <a:pt x="13" y="234"/>
                      </a:lnTo>
                      <a:lnTo>
                        <a:pt x="13" y="245"/>
                      </a:lnTo>
                      <a:lnTo>
                        <a:pt x="15" y="254"/>
                      </a:lnTo>
                      <a:lnTo>
                        <a:pt x="17" y="266"/>
                      </a:lnTo>
                      <a:lnTo>
                        <a:pt x="17" y="275"/>
                      </a:lnTo>
                      <a:lnTo>
                        <a:pt x="19" y="287"/>
                      </a:lnTo>
                      <a:lnTo>
                        <a:pt x="19" y="296"/>
                      </a:lnTo>
                      <a:lnTo>
                        <a:pt x="21" y="308"/>
                      </a:lnTo>
                      <a:lnTo>
                        <a:pt x="21" y="317"/>
                      </a:lnTo>
                      <a:lnTo>
                        <a:pt x="22" y="327"/>
                      </a:lnTo>
                      <a:lnTo>
                        <a:pt x="22" y="338"/>
                      </a:lnTo>
                      <a:lnTo>
                        <a:pt x="24" y="350"/>
                      </a:lnTo>
                      <a:lnTo>
                        <a:pt x="24" y="359"/>
                      </a:lnTo>
                      <a:lnTo>
                        <a:pt x="28" y="369"/>
                      </a:lnTo>
                      <a:lnTo>
                        <a:pt x="28" y="380"/>
                      </a:lnTo>
                      <a:lnTo>
                        <a:pt x="30" y="389"/>
                      </a:lnTo>
                      <a:lnTo>
                        <a:pt x="30" y="399"/>
                      </a:lnTo>
                      <a:lnTo>
                        <a:pt x="32" y="410"/>
                      </a:lnTo>
                      <a:lnTo>
                        <a:pt x="32" y="422"/>
                      </a:lnTo>
                      <a:lnTo>
                        <a:pt x="34" y="431"/>
                      </a:lnTo>
                      <a:lnTo>
                        <a:pt x="36" y="441"/>
                      </a:lnTo>
                      <a:lnTo>
                        <a:pt x="36" y="452"/>
                      </a:lnTo>
                      <a:lnTo>
                        <a:pt x="38" y="462"/>
                      </a:lnTo>
                      <a:lnTo>
                        <a:pt x="38" y="473"/>
                      </a:lnTo>
                      <a:lnTo>
                        <a:pt x="40" y="483"/>
                      </a:lnTo>
                      <a:lnTo>
                        <a:pt x="40" y="494"/>
                      </a:lnTo>
                      <a:lnTo>
                        <a:pt x="41" y="504"/>
                      </a:lnTo>
                      <a:lnTo>
                        <a:pt x="41" y="513"/>
                      </a:lnTo>
                      <a:lnTo>
                        <a:pt x="43" y="524"/>
                      </a:lnTo>
                      <a:lnTo>
                        <a:pt x="45" y="536"/>
                      </a:lnTo>
                      <a:lnTo>
                        <a:pt x="45" y="545"/>
                      </a:lnTo>
                      <a:lnTo>
                        <a:pt x="47" y="555"/>
                      </a:lnTo>
                      <a:lnTo>
                        <a:pt x="47" y="566"/>
                      </a:lnTo>
                      <a:lnTo>
                        <a:pt x="49" y="576"/>
                      </a:lnTo>
                      <a:lnTo>
                        <a:pt x="49" y="587"/>
                      </a:lnTo>
                      <a:lnTo>
                        <a:pt x="51" y="599"/>
                      </a:lnTo>
                      <a:lnTo>
                        <a:pt x="51" y="608"/>
                      </a:lnTo>
                      <a:lnTo>
                        <a:pt x="53" y="618"/>
                      </a:lnTo>
                      <a:lnTo>
                        <a:pt x="55" y="629"/>
                      </a:lnTo>
                      <a:lnTo>
                        <a:pt x="55" y="639"/>
                      </a:lnTo>
                      <a:lnTo>
                        <a:pt x="57" y="648"/>
                      </a:lnTo>
                      <a:lnTo>
                        <a:pt x="57" y="659"/>
                      </a:lnTo>
                      <a:lnTo>
                        <a:pt x="59" y="671"/>
                      </a:lnTo>
                      <a:lnTo>
                        <a:pt x="60" y="680"/>
                      </a:lnTo>
                      <a:lnTo>
                        <a:pt x="60" y="692"/>
                      </a:lnTo>
                      <a:lnTo>
                        <a:pt x="62" y="701"/>
                      </a:lnTo>
                      <a:lnTo>
                        <a:pt x="62" y="711"/>
                      </a:lnTo>
                      <a:lnTo>
                        <a:pt x="64" y="722"/>
                      </a:lnTo>
                      <a:lnTo>
                        <a:pt x="64" y="734"/>
                      </a:lnTo>
                      <a:lnTo>
                        <a:pt x="66" y="743"/>
                      </a:lnTo>
                      <a:lnTo>
                        <a:pt x="68" y="755"/>
                      </a:lnTo>
                      <a:lnTo>
                        <a:pt x="68" y="764"/>
                      </a:lnTo>
                      <a:lnTo>
                        <a:pt x="81" y="762"/>
                      </a:lnTo>
                      <a:lnTo>
                        <a:pt x="93" y="760"/>
                      </a:lnTo>
                      <a:lnTo>
                        <a:pt x="104" y="758"/>
                      </a:lnTo>
                      <a:lnTo>
                        <a:pt x="118" y="758"/>
                      </a:lnTo>
                      <a:lnTo>
                        <a:pt x="129" y="755"/>
                      </a:lnTo>
                      <a:lnTo>
                        <a:pt x="139" y="753"/>
                      </a:lnTo>
                      <a:lnTo>
                        <a:pt x="152" y="751"/>
                      </a:lnTo>
                      <a:lnTo>
                        <a:pt x="163" y="751"/>
                      </a:lnTo>
                      <a:lnTo>
                        <a:pt x="175" y="747"/>
                      </a:lnTo>
                      <a:lnTo>
                        <a:pt x="188" y="745"/>
                      </a:lnTo>
                      <a:lnTo>
                        <a:pt x="199" y="745"/>
                      </a:lnTo>
                      <a:lnTo>
                        <a:pt x="211" y="743"/>
                      </a:lnTo>
                      <a:lnTo>
                        <a:pt x="224" y="741"/>
                      </a:lnTo>
                      <a:lnTo>
                        <a:pt x="236" y="739"/>
                      </a:lnTo>
                      <a:lnTo>
                        <a:pt x="247" y="737"/>
                      </a:lnTo>
                      <a:lnTo>
                        <a:pt x="258" y="736"/>
                      </a:lnTo>
                      <a:lnTo>
                        <a:pt x="270" y="734"/>
                      </a:lnTo>
                      <a:lnTo>
                        <a:pt x="281" y="732"/>
                      </a:lnTo>
                      <a:lnTo>
                        <a:pt x="295" y="730"/>
                      </a:lnTo>
                      <a:lnTo>
                        <a:pt x="306" y="728"/>
                      </a:lnTo>
                      <a:lnTo>
                        <a:pt x="317" y="726"/>
                      </a:lnTo>
                      <a:lnTo>
                        <a:pt x="331" y="724"/>
                      </a:lnTo>
                      <a:lnTo>
                        <a:pt x="342" y="722"/>
                      </a:lnTo>
                      <a:lnTo>
                        <a:pt x="354" y="720"/>
                      </a:lnTo>
                      <a:lnTo>
                        <a:pt x="365" y="718"/>
                      </a:lnTo>
                      <a:lnTo>
                        <a:pt x="378" y="717"/>
                      </a:lnTo>
                      <a:lnTo>
                        <a:pt x="390" y="717"/>
                      </a:lnTo>
                      <a:lnTo>
                        <a:pt x="401" y="715"/>
                      </a:lnTo>
                      <a:lnTo>
                        <a:pt x="413" y="711"/>
                      </a:lnTo>
                      <a:lnTo>
                        <a:pt x="424" y="711"/>
                      </a:lnTo>
                      <a:lnTo>
                        <a:pt x="437" y="709"/>
                      </a:lnTo>
                      <a:lnTo>
                        <a:pt x="449" y="707"/>
                      </a:lnTo>
                      <a:lnTo>
                        <a:pt x="460" y="705"/>
                      </a:lnTo>
                      <a:lnTo>
                        <a:pt x="473" y="703"/>
                      </a:lnTo>
                      <a:lnTo>
                        <a:pt x="485" y="701"/>
                      </a:lnTo>
                      <a:lnTo>
                        <a:pt x="496" y="699"/>
                      </a:lnTo>
                      <a:lnTo>
                        <a:pt x="508" y="698"/>
                      </a:lnTo>
                      <a:lnTo>
                        <a:pt x="521" y="698"/>
                      </a:lnTo>
                      <a:lnTo>
                        <a:pt x="532" y="694"/>
                      </a:lnTo>
                      <a:lnTo>
                        <a:pt x="544" y="692"/>
                      </a:lnTo>
                      <a:lnTo>
                        <a:pt x="555" y="690"/>
                      </a:lnTo>
                      <a:lnTo>
                        <a:pt x="567" y="690"/>
                      </a:lnTo>
                      <a:lnTo>
                        <a:pt x="580" y="688"/>
                      </a:lnTo>
                      <a:lnTo>
                        <a:pt x="591" y="684"/>
                      </a:lnTo>
                      <a:lnTo>
                        <a:pt x="603" y="682"/>
                      </a:lnTo>
                      <a:lnTo>
                        <a:pt x="616" y="682"/>
                      </a:lnTo>
                      <a:lnTo>
                        <a:pt x="628" y="680"/>
                      </a:lnTo>
                      <a:lnTo>
                        <a:pt x="639" y="678"/>
                      </a:lnTo>
                      <a:lnTo>
                        <a:pt x="650" y="677"/>
                      </a:lnTo>
                      <a:lnTo>
                        <a:pt x="662" y="675"/>
                      </a:lnTo>
                      <a:lnTo>
                        <a:pt x="675" y="673"/>
                      </a:lnTo>
                      <a:lnTo>
                        <a:pt x="687" y="671"/>
                      </a:lnTo>
                      <a:lnTo>
                        <a:pt x="698" y="669"/>
                      </a:lnTo>
                      <a:lnTo>
                        <a:pt x="709" y="669"/>
                      </a:lnTo>
                      <a:lnTo>
                        <a:pt x="723" y="665"/>
                      </a:lnTo>
                      <a:lnTo>
                        <a:pt x="734" y="665"/>
                      </a:lnTo>
                      <a:lnTo>
                        <a:pt x="746" y="663"/>
                      </a:lnTo>
                      <a:lnTo>
                        <a:pt x="759" y="661"/>
                      </a:lnTo>
                      <a:lnTo>
                        <a:pt x="770" y="659"/>
                      </a:lnTo>
                      <a:lnTo>
                        <a:pt x="782" y="658"/>
                      </a:lnTo>
                      <a:lnTo>
                        <a:pt x="793" y="656"/>
                      </a:lnTo>
                      <a:lnTo>
                        <a:pt x="805" y="654"/>
                      </a:lnTo>
                      <a:lnTo>
                        <a:pt x="818" y="652"/>
                      </a:lnTo>
                      <a:lnTo>
                        <a:pt x="829" y="652"/>
                      </a:lnTo>
                      <a:lnTo>
                        <a:pt x="822" y="599"/>
                      </a:lnTo>
                      <a:lnTo>
                        <a:pt x="822" y="5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" name="Freeform 29"/>
                <p:cNvSpPr>
                  <a:spLocks/>
                </p:cNvSpPr>
                <p:nvPr/>
              </p:nvSpPr>
              <p:spPr bwMode="auto">
                <a:xfrm>
                  <a:off x="2747" y="2304"/>
                  <a:ext cx="106" cy="107"/>
                </a:xfrm>
                <a:custGeom>
                  <a:avLst/>
                  <a:gdLst>
                    <a:gd name="T0" fmla="*/ 123 w 213"/>
                    <a:gd name="T1" fmla="*/ 48 h 215"/>
                    <a:gd name="T2" fmla="*/ 106 w 213"/>
                    <a:gd name="T3" fmla="*/ 48 h 215"/>
                    <a:gd name="T4" fmla="*/ 85 w 213"/>
                    <a:gd name="T5" fmla="*/ 97 h 215"/>
                    <a:gd name="T6" fmla="*/ 1 w 213"/>
                    <a:gd name="T7" fmla="*/ 21 h 215"/>
                    <a:gd name="T8" fmla="*/ 7 w 213"/>
                    <a:gd name="T9" fmla="*/ 34 h 215"/>
                    <a:gd name="T10" fmla="*/ 15 w 213"/>
                    <a:gd name="T11" fmla="*/ 46 h 215"/>
                    <a:gd name="T12" fmla="*/ 21 w 213"/>
                    <a:gd name="T13" fmla="*/ 57 h 215"/>
                    <a:gd name="T14" fmla="*/ 26 w 213"/>
                    <a:gd name="T15" fmla="*/ 69 h 215"/>
                    <a:gd name="T16" fmla="*/ 34 w 213"/>
                    <a:gd name="T17" fmla="*/ 80 h 215"/>
                    <a:gd name="T18" fmla="*/ 40 w 213"/>
                    <a:gd name="T19" fmla="*/ 91 h 215"/>
                    <a:gd name="T20" fmla="*/ 45 w 213"/>
                    <a:gd name="T21" fmla="*/ 105 h 215"/>
                    <a:gd name="T22" fmla="*/ 53 w 213"/>
                    <a:gd name="T23" fmla="*/ 116 h 215"/>
                    <a:gd name="T24" fmla="*/ 59 w 213"/>
                    <a:gd name="T25" fmla="*/ 126 h 215"/>
                    <a:gd name="T26" fmla="*/ 66 w 213"/>
                    <a:gd name="T27" fmla="*/ 137 h 215"/>
                    <a:gd name="T28" fmla="*/ 72 w 213"/>
                    <a:gd name="T29" fmla="*/ 150 h 215"/>
                    <a:gd name="T30" fmla="*/ 78 w 213"/>
                    <a:gd name="T31" fmla="*/ 162 h 215"/>
                    <a:gd name="T32" fmla="*/ 85 w 213"/>
                    <a:gd name="T33" fmla="*/ 173 h 215"/>
                    <a:gd name="T34" fmla="*/ 91 w 213"/>
                    <a:gd name="T35" fmla="*/ 185 h 215"/>
                    <a:gd name="T36" fmla="*/ 97 w 213"/>
                    <a:gd name="T37" fmla="*/ 196 h 215"/>
                    <a:gd name="T38" fmla="*/ 102 w 213"/>
                    <a:gd name="T39" fmla="*/ 198 h 215"/>
                    <a:gd name="T40" fmla="*/ 104 w 213"/>
                    <a:gd name="T41" fmla="*/ 186 h 215"/>
                    <a:gd name="T42" fmla="*/ 106 w 213"/>
                    <a:gd name="T43" fmla="*/ 177 h 215"/>
                    <a:gd name="T44" fmla="*/ 106 w 213"/>
                    <a:gd name="T45" fmla="*/ 167 h 215"/>
                    <a:gd name="T46" fmla="*/ 108 w 213"/>
                    <a:gd name="T47" fmla="*/ 156 h 215"/>
                    <a:gd name="T48" fmla="*/ 112 w 213"/>
                    <a:gd name="T49" fmla="*/ 146 h 215"/>
                    <a:gd name="T50" fmla="*/ 114 w 213"/>
                    <a:gd name="T51" fmla="*/ 135 h 215"/>
                    <a:gd name="T52" fmla="*/ 116 w 213"/>
                    <a:gd name="T53" fmla="*/ 126 h 215"/>
                    <a:gd name="T54" fmla="*/ 119 w 213"/>
                    <a:gd name="T55" fmla="*/ 126 h 215"/>
                    <a:gd name="T56" fmla="*/ 123 w 213"/>
                    <a:gd name="T57" fmla="*/ 137 h 215"/>
                    <a:gd name="T58" fmla="*/ 127 w 213"/>
                    <a:gd name="T59" fmla="*/ 150 h 215"/>
                    <a:gd name="T60" fmla="*/ 131 w 213"/>
                    <a:gd name="T61" fmla="*/ 162 h 215"/>
                    <a:gd name="T62" fmla="*/ 135 w 213"/>
                    <a:gd name="T63" fmla="*/ 173 h 215"/>
                    <a:gd name="T64" fmla="*/ 140 w 213"/>
                    <a:gd name="T65" fmla="*/ 186 h 215"/>
                    <a:gd name="T66" fmla="*/ 144 w 213"/>
                    <a:gd name="T67" fmla="*/ 198 h 215"/>
                    <a:gd name="T68" fmla="*/ 148 w 213"/>
                    <a:gd name="T69" fmla="*/ 209 h 215"/>
                    <a:gd name="T70" fmla="*/ 152 w 213"/>
                    <a:gd name="T71" fmla="*/ 209 h 215"/>
                    <a:gd name="T72" fmla="*/ 156 w 213"/>
                    <a:gd name="T73" fmla="*/ 198 h 215"/>
                    <a:gd name="T74" fmla="*/ 159 w 213"/>
                    <a:gd name="T75" fmla="*/ 186 h 215"/>
                    <a:gd name="T76" fmla="*/ 165 w 213"/>
                    <a:gd name="T77" fmla="*/ 173 h 215"/>
                    <a:gd name="T78" fmla="*/ 167 w 213"/>
                    <a:gd name="T79" fmla="*/ 162 h 215"/>
                    <a:gd name="T80" fmla="*/ 173 w 213"/>
                    <a:gd name="T81" fmla="*/ 150 h 215"/>
                    <a:gd name="T82" fmla="*/ 177 w 213"/>
                    <a:gd name="T83" fmla="*/ 137 h 215"/>
                    <a:gd name="T84" fmla="*/ 178 w 213"/>
                    <a:gd name="T85" fmla="*/ 126 h 215"/>
                    <a:gd name="T86" fmla="*/ 182 w 213"/>
                    <a:gd name="T87" fmla="*/ 114 h 215"/>
                    <a:gd name="T88" fmla="*/ 186 w 213"/>
                    <a:gd name="T89" fmla="*/ 103 h 215"/>
                    <a:gd name="T90" fmla="*/ 192 w 213"/>
                    <a:gd name="T91" fmla="*/ 91 h 215"/>
                    <a:gd name="T92" fmla="*/ 194 w 213"/>
                    <a:gd name="T93" fmla="*/ 80 h 215"/>
                    <a:gd name="T94" fmla="*/ 199 w 213"/>
                    <a:gd name="T95" fmla="*/ 69 h 215"/>
                    <a:gd name="T96" fmla="*/ 203 w 213"/>
                    <a:gd name="T97" fmla="*/ 55 h 215"/>
                    <a:gd name="T98" fmla="*/ 205 w 213"/>
                    <a:gd name="T99" fmla="*/ 44 h 215"/>
                    <a:gd name="T100" fmla="*/ 211 w 213"/>
                    <a:gd name="T101" fmla="*/ 32 h 215"/>
                    <a:gd name="T102" fmla="*/ 177 w 213"/>
                    <a:gd name="T103" fmla="*/ 15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13" h="215">
                      <a:moveTo>
                        <a:pt x="177" y="15"/>
                      </a:moveTo>
                      <a:lnTo>
                        <a:pt x="148" y="105"/>
                      </a:lnTo>
                      <a:lnTo>
                        <a:pt x="129" y="48"/>
                      </a:lnTo>
                      <a:lnTo>
                        <a:pt x="123" y="48"/>
                      </a:lnTo>
                      <a:lnTo>
                        <a:pt x="119" y="48"/>
                      </a:lnTo>
                      <a:lnTo>
                        <a:pt x="114" y="48"/>
                      </a:lnTo>
                      <a:lnTo>
                        <a:pt x="110" y="48"/>
                      </a:lnTo>
                      <a:lnTo>
                        <a:pt x="106" y="48"/>
                      </a:lnTo>
                      <a:lnTo>
                        <a:pt x="102" y="50"/>
                      </a:lnTo>
                      <a:lnTo>
                        <a:pt x="97" y="50"/>
                      </a:lnTo>
                      <a:lnTo>
                        <a:pt x="95" y="51"/>
                      </a:lnTo>
                      <a:lnTo>
                        <a:pt x="85" y="97"/>
                      </a:lnTo>
                      <a:lnTo>
                        <a:pt x="32" y="0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1" y="21"/>
                      </a:lnTo>
                      <a:lnTo>
                        <a:pt x="3" y="25"/>
                      </a:lnTo>
                      <a:lnTo>
                        <a:pt x="5" y="29"/>
                      </a:lnTo>
                      <a:lnTo>
                        <a:pt x="7" y="30"/>
                      </a:lnTo>
                      <a:lnTo>
                        <a:pt x="7" y="34"/>
                      </a:lnTo>
                      <a:lnTo>
                        <a:pt x="9" y="36"/>
                      </a:lnTo>
                      <a:lnTo>
                        <a:pt x="13" y="40"/>
                      </a:lnTo>
                      <a:lnTo>
                        <a:pt x="13" y="42"/>
                      </a:lnTo>
                      <a:lnTo>
                        <a:pt x="15" y="46"/>
                      </a:lnTo>
                      <a:lnTo>
                        <a:pt x="17" y="48"/>
                      </a:lnTo>
                      <a:lnTo>
                        <a:pt x="19" y="51"/>
                      </a:lnTo>
                      <a:lnTo>
                        <a:pt x="19" y="53"/>
                      </a:lnTo>
                      <a:lnTo>
                        <a:pt x="21" y="57"/>
                      </a:lnTo>
                      <a:lnTo>
                        <a:pt x="22" y="61"/>
                      </a:lnTo>
                      <a:lnTo>
                        <a:pt x="24" y="63"/>
                      </a:lnTo>
                      <a:lnTo>
                        <a:pt x="26" y="65"/>
                      </a:lnTo>
                      <a:lnTo>
                        <a:pt x="26" y="69"/>
                      </a:lnTo>
                      <a:lnTo>
                        <a:pt x="30" y="72"/>
                      </a:lnTo>
                      <a:lnTo>
                        <a:pt x="30" y="74"/>
                      </a:lnTo>
                      <a:lnTo>
                        <a:pt x="32" y="78"/>
                      </a:lnTo>
                      <a:lnTo>
                        <a:pt x="34" y="80"/>
                      </a:lnTo>
                      <a:lnTo>
                        <a:pt x="36" y="84"/>
                      </a:lnTo>
                      <a:lnTo>
                        <a:pt x="38" y="88"/>
                      </a:lnTo>
                      <a:lnTo>
                        <a:pt x="40" y="89"/>
                      </a:lnTo>
                      <a:lnTo>
                        <a:pt x="40" y="91"/>
                      </a:lnTo>
                      <a:lnTo>
                        <a:pt x="41" y="95"/>
                      </a:lnTo>
                      <a:lnTo>
                        <a:pt x="43" y="99"/>
                      </a:lnTo>
                      <a:lnTo>
                        <a:pt x="45" y="101"/>
                      </a:lnTo>
                      <a:lnTo>
                        <a:pt x="45" y="105"/>
                      </a:lnTo>
                      <a:lnTo>
                        <a:pt x="49" y="107"/>
                      </a:lnTo>
                      <a:lnTo>
                        <a:pt x="51" y="110"/>
                      </a:lnTo>
                      <a:lnTo>
                        <a:pt x="51" y="112"/>
                      </a:lnTo>
                      <a:lnTo>
                        <a:pt x="53" y="116"/>
                      </a:lnTo>
                      <a:lnTo>
                        <a:pt x="55" y="118"/>
                      </a:lnTo>
                      <a:lnTo>
                        <a:pt x="57" y="120"/>
                      </a:lnTo>
                      <a:lnTo>
                        <a:pt x="59" y="124"/>
                      </a:lnTo>
                      <a:lnTo>
                        <a:pt x="59" y="126"/>
                      </a:lnTo>
                      <a:lnTo>
                        <a:pt x="60" y="129"/>
                      </a:lnTo>
                      <a:lnTo>
                        <a:pt x="62" y="133"/>
                      </a:lnTo>
                      <a:lnTo>
                        <a:pt x="64" y="135"/>
                      </a:lnTo>
                      <a:lnTo>
                        <a:pt x="66" y="137"/>
                      </a:lnTo>
                      <a:lnTo>
                        <a:pt x="66" y="141"/>
                      </a:lnTo>
                      <a:lnTo>
                        <a:pt x="68" y="145"/>
                      </a:lnTo>
                      <a:lnTo>
                        <a:pt x="70" y="146"/>
                      </a:lnTo>
                      <a:lnTo>
                        <a:pt x="72" y="150"/>
                      </a:lnTo>
                      <a:lnTo>
                        <a:pt x="74" y="152"/>
                      </a:lnTo>
                      <a:lnTo>
                        <a:pt x="76" y="156"/>
                      </a:lnTo>
                      <a:lnTo>
                        <a:pt x="76" y="160"/>
                      </a:lnTo>
                      <a:lnTo>
                        <a:pt x="78" y="162"/>
                      </a:lnTo>
                      <a:lnTo>
                        <a:pt x="80" y="164"/>
                      </a:lnTo>
                      <a:lnTo>
                        <a:pt x="81" y="167"/>
                      </a:lnTo>
                      <a:lnTo>
                        <a:pt x="81" y="169"/>
                      </a:lnTo>
                      <a:lnTo>
                        <a:pt x="85" y="173"/>
                      </a:lnTo>
                      <a:lnTo>
                        <a:pt x="85" y="177"/>
                      </a:lnTo>
                      <a:lnTo>
                        <a:pt x="87" y="179"/>
                      </a:lnTo>
                      <a:lnTo>
                        <a:pt x="89" y="181"/>
                      </a:lnTo>
                      <a:lnTo>
                        <a:pt x="91" y="185"/>
                      </a:lnTo>
                      <a:lnTo>
                        <a:pt x="93" y="188"/>
                      </a:lnTo>
                      <a:lnTo>
                        <a:pt x="95" y="190"/>
                      </a:lnTo>
                      <a:lnTo>
                        <a:pt x="95" y="194"/>
                      </a:lnTo>
                      <a:lnTo>
                        <a:pt x="97" y="196"/>
                      </a:lnTo>
                      <a:lnTo>
                        <a:pt x="99" y="200"/>
                      </a:lnTo>
                      <a:lnTo>
                        <a:pt x="100" y="204"/>
                      </a:lnTo>
                      <a:lnTo>
                        <a:pt x="100" y="200"/>
                      </a:lnTo>
                      <a:lnTo>
                        <a:pt x="102" y="198"/>
                      </a:lnTo>
                      <a:lnTo>
                        <a:pt x="102" y="196"/>
                      </a:lnTo>
                      <a:lnTo>
                        <a:pt x="102" y="192"/>
                      </a:lnTo>
                      <a:lnTo>
                        <a:pt x="102" y="190"/>
                      </a:lnTo>
                      <a:lnTo>
                        <a:pt x="104" y="186"/>
                      </a:lnTo>
                      <a:lnTo>
                        <a:pt x="104" y="185"/>
                      </a:lnTo>
                      <a:lnTo>
                        <a:pt x="104" y="181"/>
                      </a:lnTo>
                      <a:lnTo>
                        <a:pt x="104" y="179"/>
                      </a:lnTo>
                      <a:lnTo>
                        <a:pt x="106" y="177"/>
                      </a:lnTo>
                      <a:lnTo>
                        <a:pt x="106" y="173"/>
                      </a:lnTo>
                      <a:lnTo>
                        <a:pt x="106" y="171"/>
                      </a:lnTo>
                      <a:lnTo>
                        <a:pt x="106" y="169"/>
                      </a:lnTo>
                      <a:lnTo>
                        <a:pt x="106" y="167"/>
                      </a:lnTo>
                      <a:lnTo>
                        <a:pt x="108" y="164"/>
                      </a:lnTo>
                      <a:lnTo>
                        <a:pt x="108" y="162"/>
                      </a:lnTo>
                      <a:lnTo>
                        <a:pt x="108" y="160"/>
                      </a:lnTo>
                      <a:lnTo>
                        <a:pt x="108" y="156"/>
                      </a:lnTo>
                      <a:lnTo>
                        <a:pt x="108" y="154"/>
                      </a:lnTo>
                      <a:lnTo>
                        <a:pt x="110" y="152"/>
                      </a:lnTo>
                      <a:lnTo>
                        <a:pt x="110" y="148"/>
                      </a:lnTo>
                      <a:lnTo>
                        <a:pt x="112" y="146"/>
                      </a:lnTo>
                      <a:lnTo>
                        <a:pt x="112" y="143"/>
                      </a:lnTo>
                      <a:lnTo>
                        <a:pt x="112" y="141"/>
                      </a:lnTo>
                      <a:lnTo>
                        <a:pt x="112" y="137"/>
                      </a:lnTo>
                      <a:lnTo>
                        <a:pt x="114" y="135"/>
                      </a:lnTo>
                      <a:lnTo>
                        <a:pt x="114" y="133"/>
                      </a:lnTo>
                      <a:lnTo>
                        <a:pt x="114" y="131"/>
                      </a:lnTo>
                      <a:lnTo>
                        <a:pt x="114" y="127"/>
                      </a:lnTo>
                      <a:lnTo>
                        <a:pt x="116" y="126"/>
                      </a:lnTo>
                      <a:lnTo>
                        <a:pt x="116" y="124"/>
                      </a:lnTo>
                      <a:lnTo>
                        <a:pt x="116" y="120"/>
                      </a:lnTo>
                      <a:lnTo>
                        <a:pt x="118" y="124"/>
                      </a:lnTo>
                      <a:lnTo>
                        <a:pt x="119" y="126"/>
                      </a:lnTo>
                      <a:lnTo>
                        <a:pt x="119" y="129"/>
                      </a:lnTo>
                      <a:lnTo>
                        <a:pt x="121" y="133"/>
                      </a:lnTo>
                      <a:lnTo>
                        <a:pt x="121" y="135"/>
                      </a:lnTo>
                      <a:lnTo>
                        <a:pt x="123" y="137"/>
                      </a:lnTo>
                      <a:lnTo>
                        <a:pt x="123" y="141"/>
                      </a:lnTo>
                      <a:lnTo>
                        <a:pt x="125" y="145"/>
                      </a:lnTo>
                      <a:lnTo>
                        <a:pt x="125" y="146"/>
                      </a:lnTo>
                      <a:lnTo>
                        <a:pt x="127" y="150"/>
                      </a:lnTo>
                      <a:lnTo>
                        <a:pt x="129" y="152"/>
                      </a:lnTo>
                      <a:lnTo>
                        <a:pt x="129" y="156"/>
                      </a:lnTo>
                      <a:lnTo>
                        <a:pt x="131" y="160"/>
                      </a:lnTo>
                      <a:lnTo>
                        <a:pt x="131" y="162"/>
                      </a:lnTo>
                      <a:lnTo>
                        <a:pt x="133" y="164"/>
                      </a:lnTo>
                      <a:lnTo>
                        <a:pt x="133" y="167"/>
                      </a:lnTo>
                      <a:lnTo>
                        <a:pt x="135" y="171"/>
                      </a:lnTo>
                      <a:lnTo>
                        <a:pt x="135" y="173"/>
                      </a:lnTo>
                      <a:lnTo>
                        <a:pt x="137" y="177"/>
                      </a:lnTo>
                      <a:lnTo>
                        <a:pt x="139" y="179"/>
                      </a:lnTo>
                      <a:lnTo>
                        <a:pt x="139" y="183"/>
                      </a:lnTo>
                      <a:lnTo>
                        <a:pt x="140" y="186"/>
                      </a:lnTo>
                      <a:lnTo>
                        <a:pt x="140" y="188"/>
                      </a:lnTo>
                      <a:lnTo>
                        <a:pt x="142" y="190"/>
                      </a:lnTo>
                      <a:lnTo>
                        <a:pt x="142" y="194"/>
                      </a:lnTo>
                      <a:lnTo>
                        <a:pt x="144" y="198"/>
                      </a:lnTo>
                      <a:lnTo>
                        <a:pt x="146" y="200"/>
                      </a:lnTo>
                      <a:lnTo>
                        <a:pt x="146" y="204"/>
                      </a:lnTo>
                      <a:lnTo>
                        <a:pt x="148" y="205"/>
                      </a:lnTo>
                      <a:lnTo>
                        <a:pt x="148" y="209"/>
                      </a:lnTo>
                      <a:lnTo>
                        <a:pt x="150" y="213"/>
                      </a:lnTo>
                      <a:lnTo>
                        <a:pt x="150" y="215"/>
                      </a:lnTo>
                      <a:lnTo>
                        <a:pt x="152" y="213"/>
                      </a:lnTo>
                      <a:lnTo>
                        <a:pt x="152" y="209"/>
                      </a:lnTo>
                      <a:lnTo>
                        <a:pt x="154" y="205"/>
                      </a:lnTo>
                      <a:lnTo>
                        <a:pt x="156" y="204"/>
                      </a:lnTo>
                      <a:lnTo>
                        <a:pt x="156" y="200"/>
                      </a:lnTo>
                      <a:lnTo>
                        <a:pt x="156" y="198"/>
                      </a:lnTo>
                      <a:lnTo>
                        <a:pt x="158" y="194"/>
                      </a:lnTo>
                      <a:lnTo>
                        <a:pt x="158" y="192"/>
                      </a:lnTo>
                      <a:lnTo>
                        <a:pt x="159" y="188"/>
                      </a:lnTo>
                      <a:lnTo>
                        <a:pt x="159" y="186"/>
                      </a:lnTo>
                      <a:lnTo>
                        <a:pt x="161" y="183"/>
                      </a:lnTo>
                      <a:lnTo>
                        <a:pt x="161" y="179"/>
                      </a:lnTo>
                      <a:lnTo>
                        <a:pt x="163" y="177"/>
                      </a:lnTo>
                      <a:lnTo>
                        <a:pt x="165" y="173"/>
                      </a:lnTo>
                      <a:lnTo>
                        <a:pt x="165" y="171"/>
                      </a:lnTo>
                      <a:lnTo>
                        <a:pt x="167" y="167"/>
                      </a:lnTo>
                      <a:lnTo>
                        <a:pt x="167" y="164"/>
                      </a:lnTo>
                      <a:lnTo>
                        <a:pt x="167" y="162"/>
                      </a:lnTo>
                      <a:lnTo>
                        <a:pt x="169" y="160"/>
                      </a:lnTo>
                      <a:lnTo>
                        <a:pt x="169" y="156"/>
                      </a:lnTo>
                      <a:lnTo>
                        <a:pt x="171" y="152"/>
                      </a:lnTo>
                      <a:lnTo>
                        <a:pt x="173" y="150"/>
                      </a:lnTo>
                      <a:lnTo>
                        <a:pt x="173" y="146"/>
                      </a:lnTo>
                      <a:lnTo>
                        <a:pt x="175" y="145"/>
                      </a:lnTo>
                      <a:lnTo>
                        <a:pt x="175" y="141"/>
                      </a:lnTo>
                      <a:lnTo>
                        <a:pt x="177" y="137"/>
                      </a:lnTo>
                      <a:lnTo>
                        <a:pt x="177" y="135"/>
                      </a:lnTo>
                      <a:lnTo>
                        <a:pt x="178" y="133"/>
                      </a:lnTo>
                      <a:lnTo>
                        <a:pt x="178" y="129"/>
                      </a:lnTo>
                      <a:lnTo>
                        <a:pt x="178" y="126"/>
                      </a:lnTo>
                      <a:lnTo>
                        <a:pt x="180" y="124"/>
                      </a:lnTo>
                      <a:lnTo>
                        <a:pt x="182" y="120"/>
                      </a:lnTo>
                      <a:lnTo>
                        <a:pt x="182" y="118"/>
                      </a:lnTo>
                      <a:lnTo>
                        <a:pt x="182" y="114"/>
                      </a:lnTo>
                      <a:lnTo>
                        <a:pt x="184" y="110"/>
                      </a:lnTo>
                      <a:lnTo>
                        <a:pt x="186" y="108"/>
                      </a:lnTo>
                      <a:lnTo>
                        <a:pt x="186" y="107"/>
                      </a:lnTo>
                      <a:lnTo>
                        <a:pt x="186" y="103"/>
                      </a:lnTo>
                      <a:lnTo>
                        <a:pt x="188" y="99"/>
                      </a:lnTo>
                      <a:lnTo>
                        <a:pt x="188" y="97"/>
                      </a:lnTo>
                      <a:lnTo>
                        <a:pt x="190" y="95"/>
                      </a:lnTo>
                      <a:lnTo>
                        <a:pt x="192" y="91"/>
                      </a:lnTo>
                      <a:lnTo>
                        <a:pt x="192" y="88"/>
                      </a:lnTo>
                      <a:lnTo>
                        <a:pt x="194" y="86"/>
                      </a:lnTo>
                      <a:lnTo>
                        <a:pt x="194" y="82"/>
                      </a:lnTo>
                      <a:lnTo>
                        <a:pt x="194" y="80"/>
                      </a:lnTo>
                      <a:lnTo>
                        <a:pt x="196" y="76"/>
                      </a:lnTo>
                      <a:lnTo>
                        <a:pt x="196" y="74"/>
                      </a:lnTo>
                      <a:lnTo>
                        <a:pt x="197" y="70"/>
                      </a:lnTo>
                      <a:lnTo>
                        <a:pt x="199" y="69"/>
                      </a:lnTo>
                      <a:lnTo>
                        <a:pt x="199" y="65"/>
                      </a:lnTo>
                      <a:lnTo>
                        <a:pt x="201" y="63"/>
                      </a:lnTo>
                      <a:lnTo>
                        <a:pt x="201" y="59"/>
                      </a:lnTo>
                      <a:lnTo>
                        <a:pt x="203" y="55"/>
                      </a:lnTo>
                      <a:lnTo>
                        <a:pt x="203" y="53"/>
                      </a:lnTo>
                      <a:lnTo>
                        <a:pt x="205" y="51"/>
                      </a:lnTo>
                      <a:lnTo>
                        <a:pt x="205" y="48"/>
                      </a:lnTo>
                      <a:lnTo>
                        <a:pt x="205" y="44"/>
                      </a:lnTo>
                      <a:lnTo>
                        <a:pt x="207" y="42"/>
                      </a:lnTo>
                      <a:lnTo>
                        <a:pt x="209" y="38"/>
                      </a:lnTo>
                      <a:lnTo>
                        <a:pt x="209" y="36"/>
                      </a:lnTo>
                      <a:lnTo>
                        <a:pt x="211" y="32"/>
                      </a:lnTo>
                      <a:lnTo>
                        <a:pt x="211" y="29"/>
                      </a:lnTo>
                      <a:lnTo>
                        <a:pt x="213" y="27"/>
                      </a:lnTo>
                      <a:lnTo>
                        <a:pt x="177" y="15"/>
                      </a:lnTo>
                      <a:lnTo>
                        <a:pt x="177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30"/>
                <p:cNvSpPr>
                  <a:spLocks/>
                </p:cNvSpPr>
                <p:nvPr/>
              </p:nvSpPr>
              <p:spPr bwMode="auto">
                <a:xfrm>
                  <a:off x="2852" y="2318"/>
                  <a:ext cx="42" cy="76"/>
                </a:xfrm>
                <a:custGeom>
                  <a:avLst/>
                  <a:gdLst>
                    <a:gd name="T0" fmla="*/ 51 w 84"/>
                    <a:gd name="T1" fmla="*/ 0 h 152"/>
                    <a:gd name="T2" fmla="*/ 0 w 84"/>
                    <a:gd name="T3" fmla="*/ 140 h 152"/>
                    <a:gd name="T4" fmla="*/ 34 w 84"/>
                    <a:gd name="T5" fmla="*/ 152 h 152"/>
                    <a:gd name="T6" fmla="*/ 84 w 84"/>
                    <a:gd name="T7" fmla="*/ 11 h 152"/>
                    <a:gd name="T8" fmla="*/ 51 w 84"/>
                    <a:gd name="T9" fmla="*/ 0 h 152"/>
                    <a:gd name="T10" fmla="*/ 51 w 84"/>
                    <a:gd name="T11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152">
                      <a:moveTo>
                        <a:pt x="51" y="0"/>
                      </a:moveTo>
                      <a:lnTo>
                        <a:pt x="0" y="140"/>
                      </a:lnTo>
                      <a:lnTo>
                        <a:pt x="34" y="152"/>
                      </a:lnTo>
                      <a:lnTo>
                        <a:pt x="84" y="11"/>
                      </a:lnTo>
                      <a:lnTo>
                        <a:pt x="51" y="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31"/>
                <p:cNvSpPr>
                  <a:spLocks/>
                </p:cNvSpPr>
                <p:nvPr/>
              </p:nvSpPr>
              <p:spPr bwMode="auto">
                <a:xfrm>
                  <a:off x="2875" y="2308"/>
                  <a:ext cx="52" cy="84"/>
                </a:xfrm>
                <a:custGeom>
                  <a:avLst/>
                  <a:gdLst>
                    <a:gd name="T0" fmla="*/ 33 w 103"/>
                    <a:gd name="T1" fmla="*/ 0 h 169"/>
                    <a:gd name="T2" fmla="*/ 0 w 103"/>
                    <a:gd name="T3" fmla="*/ 13 h 169"/>
                    <a:gd name="T4" fmla="*/ 71 w 103"/>
                    <a:gd name="T5" fmla="*/ 169 h 169"/>
                    <a:gd name="T6" fmla="*/ 103 w 103"/>
                    <a:gd name="T7" fmla="*/ 154 h 169"/>
                    <a:gd name="T8" fmla="*/ 33 w 103"/>
                    <a:gd name="T9" fmla="*/ 0 h 169"/>
                    <a:gd name="T10" fmla="*/ 33 w 103"/>
                    <a:gd name="T11" fmla="*/ 0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3" h="169">
                      <a:moveTo>
                        <a:pt x="33" y="0"/>
                      </a:moveTo>
                      <a:lnTo>
                        <a:pt x="0" y="13"/>
                      </a:lnTo>
                      <a:lnTo>
                        <a:pt x="71" y="169"/>
                      </a:lnTo>
                      <a:lnTo>
                        <a:pt x="103" y="154"/>
                      </a:lnTo>
                      <a:lnTo>
                        <a:pt x="33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32"/>
                <p:cNvSpPr>
                  <a:spLocks/>
                </p:cNvSpPr>
                <p:nvPr/>
              </p:nvSpPr>
              <p:spPr bwMode="auto">
                <a:xfrm>
                  <a:off x="2875" y="2360"/>
                  <a:ext cx="35" cy="25"/>
                </a:xfrm>
                <a:custGeom>
                  <a:avLst/>
                  <a:gdLst>
                    <a:gd name="T0" fmla="*/ 0 w 71"/>
                    <a:gd name="T1" fmla="*/ 36 h 50"/>
                    <a:gd name="T2" fmla="*/ 63 w 71"/>
                    <a:gd name="T3" fmla="*/ 50 h 50"/>
                    <a:gd name="T4" fmla="*/ 71 w 71"/>
                    <a:gd name="T5" fmla="*/ 14 h 50"/>
                    <a:gd name="T6" fmla="*/ 6 w 71"/>
                    <a:gd name="T7" fmla="*/ 0 h 50"/>
                    <a:gd name="T8" fmla="*/ 0 w 71"/>
                    <a:gd name="T9" fmla="*/ 36 h 50"/>
                    <a:gd name="T10" fmla="*/ 0 w 71"/>
                    <a:gd name="T11" fmla="*/ 3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" h="50">
                      <a:moveTo>
                        <a:pt x="0" y="36"/>
                      </a:moveTo>
                      <a:lnTo>
                        <a:pt x="63" y="50"/>
                      </a:lnTo>
                      <a:lnTo>
                        <a:pt x="71" y="14"/>
                      </a:lnTo>
                      <a:lnTo>
                        <a:pt x="6" y="0"/>
                      </a:lnTo>
                      <a:lnTo>
                        <a:pt x="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33"/>
                <p:cNvSpPr>
                  <a:spLocks/>
                </p:cNvSpPr>
                <p:nvPr/>
              </p:nvSpPr>
              <p:spPr bwMode="auto">
                <a:xfrm>
                  <a:off x="2925" y="2275"/>
                  <a:ext cx="31" cy="105"/>
                </a:xfrm>
                <a:custGeom>
                  <a:avLst/>
                  <a:gdLst>
                    <a:gd name="T0" fmla="*/ 0 w 63"/>
                    <a:gd name="T1" fmla="*/ 6 h 211"/>
                    <a:gd name="T2" fmla="*/ 27 w 63"/>
                    <a:gd name="T3" fmla="*/ 211 h 211"/>
                    <a:gd name="T4" fmla="*/ 63 w 63"/>
                    <a:gd name="T5" fmla="*/ 205 h 211"/>
                    <a:gd name="T6" fmla="*/ 37 w 63"/>
                    <a:gd name="T7" fmla="*/ 0 h 211"/>
                    <a:gd name="T8" fmla="*/ 0 w 63"/>
                    <a:gd name="T9" fmla="*/ 6 h 211"/>
                    <a:gd name="T10" fmla="*/ 0 w 63"/>
                    <a:gd name="T11" fmla="*/ 6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3" h="211">
                      <a:moveTo>
                        <a:pt x="0" y="6"/>
                      </a:moveTo>
                      <a:lnTo>
                        <a:pt x="27" y="211"/>
                      </a:lnTo>
                      <a:lnTo>
                        <a:pt x="63" y="205"/>
                      </a:lnTo>
                      <a:lnTo>
                        <a:pt x="37" y="0"/>
                      </a:lnTo>
                      <a:lnTo>
                        <a:pt x="0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34"/>
                <p:cNvSpPr>
                  <a:spLocks/>
                </p:cNvSpPr>
                <p:nvPr/>
              </p:nvSpPr>
              <p:spPr bwMode="auto">
                <a:xfrm>
                  <a:off x="2005" y="2188"/>
                  <a:ext cx="61" cy="28"/>
                </a:xfrm>
                <a:custGeom>
                  <a:avLst/>
                  <a:gdLst>
                    <a:gd name="T0" fmla="*/ 8 w 122"/>
                    <a:gd name="T1" fmla="*/ 55 h 55"/>
                    <a:gd name="T2" fmla="*/ 122 w 122"/>
                    <a:gd name="T3" fmla="*/ 36 h 55"/>
                    <a:gd name="T4" fmla="*/ 116 w 122"/>
                    <a:gd name="T5" fmla="*/ 0 h 55"/>
                    <a:gd name="T6" fmla="*/ 0 w 122"/>
                    <a:gd name="T7" fmla="*/ 19 h 55"/>
                    <a:gd name="T8" fmla="*/ 8 w 122"/>
                    <a:gd name="T9" fmla="*/ 55 h 55"/>
                    <a:gd name="T10" fmla="*/ 8 w 122"/>
                    <a:gd name="T1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2" h="55">
                      <a:moveTo>
                        <a:pt x="8" y="55"/>
                      </a:moveTo>
                      <a:lnTo>
                        <a:pt x="122" y="36"/>
                      </a:lnTo>
                      <a:lnTo>
                        <a:pt x="116" y="0"/>
                      </a:lnTo>
                      <a:lnTo>
                        <a:pt x="0" y="19"/>
                      </a:lnTo>
                      <a:lnTo>
                        <a:pt x="8" y="55"/>
                      </a:lnTo>
                      <a:lnTo>
                        <a:pt x="8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35"/>
                <p:cNvSpPr>
                  <a:spLocks/>
                </p:cNvSpPr>
                <p:nvPr/>
              </p:nvSpPr>
              <p:spPr bwMode="auto">
                <a:xfrm>
                  <a:off x="2989" y="2308"/>
                  <a:ext cx="21" cy="62"/>
                </a:xfrm>
                <a:custGeom>
                  <a:avLst/>
                  <a:gdLst>
                    <a:gd name="T0" fmla="*/ 0 w 42"/>
                    <a:gd name="T1" fmla="*/ 2 h 123"/>
                    <a:gd name="T2" fmla="*/ 6 w 42"/>
                    <a:gd name="T3" fmla="*/ 123 h 123"/>
                    <a:gd name="T4" fmla="*/ 42 w 42"/>
                    <a:gd name="T5" fmla="*/ 121 h 123"/>
                    <a:gd name="T6" fmla="*/ 36 w 42"/>
                    <a:gd name="T7" fmla="*/ 0 h 123"/>
                    <a:gd name="T8" fmla="*/ 0 w 42"/>
                    <a:gd name="T9" fmla="*/ 2 h 123"/>
                    <a:gd name="T10" fmla="*/ 0 w 42"/>
                    <a:gd name="T11" fmla="*/ 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3">
                      <a:moveTo>
                        <a:pt x="0" y="2"/>
                      </a:moveTo>
                      <a:lnTo>
                        <a:pt x="6" y="123"/>
                      </a:lnTo>
                      <a:lnTo>
                        <a:pt x="42" y="121"/>
                      </a:lnTo>
                      <a:lnTo>
                        <a:pt x="36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36"/>
                <p:cNvSpPr>
                  <a:spLocks/>
                </p:cNvSpPr>
                <p:nvPr/>
              </p:nvSpPr>
              <p:spPr bwMode="auto">
                <a:xfrm>
                  <a:off x="2992" y="2325"/>
                  <a:ext cx="52" cy="30"/>
                </a:xfrm>
                <a:custGeom>
                  <a:avLst/>
                  <a:gdLst>
                    <a:gd name="T0" fmla="*/ 11 w 102"/>
                    <a:gd name="T1" fmla="*/ 61 h 61"/>
                    <a:gd name="T2" fmla="*/ 102 w 102"/>
                    <a:gd name="T3" fmla="*/ 36 h 61"/>
                    <a:gd name="T4" fmla="*/ 91 w 102"/>
                    <a:gd name="T5" fmla="*/ 0 h 61"/>
                    <a:gd name="T6" fmla="*/ 0 w 102"/>
                    <a:gd name="T7" fmla="*/ 27 h 61"/>
                    <a:gd name="T8" fmla="*/ 11 w 102"/>
                    <a:gd name="T9" fmla="*/ 61 h 61"/>
                    <a:gd name="T10" fmla="*/ 11 w 102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2" h="61">
                      <a:moveTo>
                        <a:pt x="11" y="61"/>
                      </a:moveTo>
                      <a:lnTo>
                        <a:pt x="102" y="36"/>
                      </a:lnTo>
                      <a:lnTo>
                        <a:pt x="91" y="0"/>
                      </a:lnTo>
                      <a:lnTo>
                        <a:pt x="0" y="27"/>
                      </a:lnTo>
                      <a:lnTo>
                        <a:pt x="11" y="61"/>
                      </a:lnTo>
                      <a:lnTo>
                        <a:pt x="11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37"/>
                <p:cNvSpPr>
                  <a:spLocks/>
                </p:cNvSpPr>
                <p:nvPr/>
              </p:nvSpPr>
              <p:spPr bwMode="auto">
                <a:xfrm>
                  <a:off x="3003" y="2353"/>
                  <a:ext cx="40" cy="28"/>
                </a:xfrm>
                <a:custGeom>
                  <a:avLst/>
                  <a:gdLst>
                    <a:gd name="T0" fmla="*/ 10 w 80"/>
                    <a:gd name="T1" fmla="*/ 55 h 55"/>
                    <a:gd name="T2" fmla="*/ 80 w 80"/>
                    <a:gd name="T3" fmla="*/ 36 h 55"/>
                    <a:gd name="T4" fmla="*/ 71 w 80"/>
                    <a:gd name="T5" fmla="*/ 0 h 55"/>
                    <a:gd name="T6" fmla="*/ 0 w 80"/>
                    <a:gd name="T7" fmla="*/ 19 h 55"/>
                    <a:gd name="T8" fmla="*/ 10 w 80"/>
                    <a:gd name="T9" fmla="*/ 55 h 55"/>
                    <a:gd name="T10" fmla="*/ 10 w 80"/>
                    <a:gd name="T1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55">
                      <a:moveTo>
                        <a:pt x="10" y="55"/>
                      </a:moveTo>
                      <a:lnTo>
                        <a:pt x="80" y="36"/>
                      </a:lnTo>
                      <a:lnTo>
                        <a:pt x="71" y="0"/>
                      </a:lnTo>
                      <a:lnTo>
                        <a:pt x="0" y="19"/>
                      </a:lnTo>
                      <a:lnTo>
                        <a:pt x="10" y="55"/>
                      </a:lnTo>
                      <a:lnTo>
                        <a:pt x="1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38"/>
                <p:cNvSpPr>
                  <a:spLocks/>
                </p:cNvSpPr>
                <p:nvPr/>
              </p:nvSpPr>
              <p:spPr bwMode="auto">
                <a:xfrm>
                  <a:off x="2995" y="2290"/>
                  <a:ext cx="46" cy="22"/>
                </a:xfrm>
                <a:custGeom>
                  <a:avLst/>
                  <a:gdLst>
                    <a:gd name="T0" fmla="*/ 2 w 92"/>
                    <a:gd name="T1" fmla="*/ 43 h 43"/>
                    <a:gd name="T2" fmla="*/ 92 w 92"/>
                    <a:gd name="T3" fmla="*/ 36 h 43"/>
                    <a:gd name="T4" fmla="*/ 90 w 92"/>
                    <a:gd name="T5" fmla="*/ 0 h 43"/>
                    <a:gd name="T6" fmla="*/ 0 w 92"/>
                    <a:gd name="T7" fmla="*/ 5 h 43"/>
                    <a:gd name="T8" fmla="*/ 2 w 92"/>
                    <a:gd name="T9" fmla="*/ 43 h 43"/>
                    <a:gd name="T10" fmla="*/ 2 w 92"/>
                    <a:gd name="T11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2" h="43">
                      <a:moveTo>
                        <a:pt x="2" y="43"/>
                      </a:moveTo>
                      <a:lnTo>
                        <a:pt x="92" y="36"/>
                      </a:lnTo>
                      <a:lnTo>
                        <a:pt x="90" y="0"/>
                      </a:lnTo>
                      <a:lnTo>
                        <a:pt x="0" y="5"/>
                      </a:lnTo>
                      <a:lnTo>
                        <a:pt x="2" y="43"/>
                      </a:lnTo>
                      <a:lnTo>
                        <a:pt x="2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39"/>
                <p:cNvSpPr>
                  <a:spLocks/>
                </p:cNvSpPr>
                <p:nvPr/>
              </p:nvSpPr>
              <p:spPr bwMode="auto">
                <a:xfrm>
                  <a:off x="3054" y="2291"/>
                  <a:ext cx="28" cy="73"/>
                </a:xfrm>
                <a:custGeom>
                  <a:avLst/>
                  <a:gdLst>
                    <a:gd name="T0" fmla="*/ 0 w 55"/>
                    <a:gd name="T1" fmla="*/ 4 h 147"/>
                    <a:gd name="T2" fmla="*/ 19 w 55"/>
                    <a:gd name="T3" fmla="*/ 147 h 147"/>
                    <a:gd name="T4" fmla="*/ 55 w 55"/>
                    <a:gd name="T5" fmla="*/ 143 h 147"/>
                    <a:gd name="T6" fmla="*/ 36 w 55"/>
                    <a:gd name="T7" fmla="*/ 0 h 147"/>
                    <a:gd name="T8" fmla="*/ 0 w 55"/>
                    <a:gd name="T9" fmla="*/ 4 h 147"/>
                    <a:gd name="T10" fmla="*/ 0 w 55"/>
                    <a:gd name="T11" fmla="*/ 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" h="147">
                      <a:moveTo>
                        <a:pt x="0" y="4"/>
                      </a:moveTo>
                      <a:lnTo>
                        <a:pt x="19" y="147"/>
                      </a:lnTo>
                      <a:lnTo>
                        <a:pt x="55" y="143"/>
                      </a:lnTo>
                      <a:lnTo>
                        <a:pt x="36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40"/>
                <p:cNvSpPr>
                  <a:spLocks/>
                </p:cNvSpPr>
                <p:nvPr/>
              </p:nvSpPr>
              <p:spPr bwMode="auto">
                <a:xfrm>
                  <a:off x="3060" y="2279"/>
                  <a:ext cx="44" cy="61"/>
                </a:xfrm>
                <a:custGeom>
                  <a:avLst/>
                  <a:gdLst>
                    <a:gd name="T0" fmla="*/ 81 w 87"/>
                    <a:gd name="T1" fmla="*/ 30 h 121"/>
                    <a:gd name="T2" fmla="*/ 78 w 87"/>
                    <a:gd name="T3" fmla="*/ 24 h 121"/>
                    <a:gd name="T4" fmla="*/ 72 w 87"/>
                    <a:gd name="T5" fmla="*/ 21 h 121"/>
                    <a:gd name="T6" fmla="*/ 66 w 87"/>
                    <a:gd name="T7" fmla="*/ 15 h 121"/>
                    <a:gd name="T8" fmla="*/ 61 w 87"/>
                    <a:gd name="T9" fmla="*/ 13 h 121"/>
                    <a:gd name="T10" fmla="*/ 55 w 87"/>
                    <a:gd name="T11" fmla="*/ 11 h 121"/>
                    <a:gd name="T12" fmla="*/ 49 w 87"/>
                    <a:gd name="T13" fmla="*/ 7 h 121"/>
                    <a:gd name="T14" fmla="*/ 42 w 87"/>
                    <a:gd name="T15" fmla="*/ 5 h 121"/>
                    <a:gd name="T16" fmla="*/ 36 w 87"/>
                    <a:gd name="T17" fmla="*/ 3 h 121"/>
                    <a:gd name="T18" fmla="*/ 30 w 87"/>
                    <a:gd name="T19" fmla="*/ 3 h 121"/>
                    <a:gd name="T20" fmla="*/ 22 w 87"/>
                    <a:gd name="T21" fmla="*/ 2 h 121"/>
                    <a:gd name="T22" fmla="*/ 17 w 87"/>
                    <a:gd name="T23" fmla="*/ 2 h 121"/>
                    <a:gd name="T24" fmla="*/ 13 w 87"/>
                    <a:gd name="T25" fmla="*/ 0 h 121"/>
                    <a:gd name="T26" fmla="*/ 7 w 87"/>
                    <a:gd name="T27" fmla="*/ 0 h 121"/>
                    <a:gd name="T28" fmla="*/ 2 w 87"/>
                    <a:gd name="T29" fmla="*/ 0 h 121"/>
                    <a:gd name="T30" fmla="*/ 0 w 87"/>
                    <a:gd name="T31" fmla="*/ 38 h 121"/>
                    <a:gd name="T32" fmla="*/ 7 w 87"/>
                    <a:gd name="T33" fmla="*/ 38 h 121"/>
                    <a:gd name="T34" fmla="*/ 17 w 87"/>
                    <a:gd name="T35" fmla="*/ 38 h 121"/>
                    <a:gd name="T36" fmla="*/ 24 w 87"/>
                    <a:gd name="T37" fmla="*/ 40 h 121"/>
                    <a:gd name="T38" fmla="*/ 32 w 87"/>
                    <a:gd name="T39" fmla="*/ 41 h 121"/>
                    <a:gd name="T40" fmla="*/ 40 w 87"/>
                    <a:gd name="T41" fmla="*/ 41 h 121"/>
                    <a:gd name="T42" fmla="*/ 43 w 87"/>
                    <a:gd name="T43" fmla="*/ 43 h 121"/>
                    <a:gd name="T44" fmla="*/ 49 w 87"/>
                    <a:gd name="T45" fmla="*/ 47 h 121"/>
                    <a:gd name="T46" fmla="*/ 51 w 87"/>
                    <a:gd name="T47" fmla="*/ 49 h 121"/>
                    <a:gd name="T48" fmla="*/ 51 w 87"/>
                    <a:gd name="T49" fmla="*/ 53 h 121"/>
                    <a:gd name="T50" fmla="*/ 47 w 87"/>
                    <a:gd name="T51" fmla="*/ 60 h 121"/>
                    <a:gd name="T52" fmla="*/ 42 w 87"/>
                    <a:gd name="T53" fmla="*/ 68 h 121"/>
                    <a:gd name="T54" fmla="*/ 40 w 87"/>
                    <a:gd name="T55" fmla="*/ 74 h 121"/>
                    <a:gd name="T56" fmla="*/ 36 w 87"/>
                    <a:gd name="T57" fmla="*/ 78 h 121"/>
                    <a:gd name="T58" fmla="*/ 32 w 87"/>
                    <a:gd name="T59" fmla="*/ 79 h 121"/>
                    <a:gd name="T60" fmla="*/ 30 w 87"/>
                    <a:gd name="T61" fmla="*/ 83 h 121"/>
                    <a:gd name="T62" fmla="*/ 28 w 87"/>
                    <a:gd name="T63" fmla="*/ 83 h 121"/>
                    <a:gd name="T64" fmla="*/ 30 w 87"/>
                    <a:gd name="T65" fmla="*/ 83 h 121"/>
                    <a:gd name="T66" fmla="*/ 34 w 87"/>
                    <a:gd name="T67" fmla="*/ 87 h 121"/>
                    <a:gd name="T68" fmla="*/ 3 w 87"/>
                    <a:gd name="T69" fmla="*/ 106 h 121"/>
                    <a:gd name="T70" fmla="*/ 7 w 87"/>
                    <a:gd name="T71" fmla="*/ 112 h 121"/>
                    <a:gd name="T72" fmla="*/ 15 w 87"/>
                    <a:gd name="T73" fmla="*/ 116 h 121"/>
                    <a:gd name="T74" fmla="*/ 21 w 87"/>
                    <a:gd name="T75" fmla="*/ 119 h 121"/>
                    <a:gd name="T76" fmla="*/ 24 w 87"/>
                    <a:gd name="T77" fmla="*/ 119 h 121"/>
                    <a:gd name="T78" fmla="*/ 32 w 87"/>
                    <a:gd name="T79" fmla="*/ 119 h 121"/>
                    <a:gd name="T80" fmla="*/ 40 w 87"/>
                    <a:gd name="T81" fmla="*/ 118 h 121"/>
                    <a:gd name="T82" fmla="*/ 47 w 87"/>
                    <a:gd name="T83" fmla="*/ 114 h 121"/>
                    <a:gd name="T84" fmla="*/ 55 w 87"/>
                    <a:gd name="T85" fmla="*/ 110 h 121"/>
                    <a:gd name="T86" fmla="*/ 61 w 87"/>
                    <a:gd name="T87" fmla="*/ 104 h 121"/>
                    <a:gd name="T88" fmla="*/ 66 w 87"/>
                    <a:gd name="T89" fmla="*/ 97 h 121"/>
                    <a:gd name="T90" fmla="*/ 72 w 87"/>
                    <a:gd name="T91" fmla="*/ 89 h 121"/>
                    <a:gd name="T92" fmla="*/ 76 w 87"/>
                    <a:gd name="T93" fmla="*/ 83 h 121"/>
                    <a:gd name="T94" fmla="*/ 81 w 87"/>
                    <a:gd name="T95" fmla="*/ 76 h 121"/>
                    <a:gd name="T96" fmla="*/ 83 w 87"/>
                    <a:gd name="T97" fmla="*/ 68 h 121"/>
                    <a:gd name="T98" fmla="*/ 85 w 87"/>
                    <a:gd name="T99" fmla="*/ 60 h 121"/>
                    <a:gd name="T100" fmla="*/ 87 w 87"/>
                    <a:gd name="T101" fmla="*/ 53 h 121"/>
                    <a:gd name="T102" fmla="*/ 87 w 87"/>
                    <a:gd name="T103" fmla="*/ 49 h 121"/>
                    <a:gd name="T104" fmla="*/ 87 w 87"/>
                    <a:gd name="T105" fmla="*/ 43 h 121"/>
                    <a:gd name="T106" fmla="*/ 85 w 87"/>
                    <a:gd name="T107" fmla="*/ 36 h 121"/>
                    <a:gd name="T108" fmla="*/ 83 w 87"/>
                    <a:gd name="T109" fmla="*/ 32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7" h="121">
                      <a:moveTo>
                        <a:pt x="83" y="32"/>
                      </a:moveTo>
                      <a:lnTo>
                        <a:pt x="81" y="30"/>
                      </a:lnTo>
                      <a:lnTo>
                        <a:pt x="80" y="26"/>
                      </a:lnTo>
                      <a:lnTo>
                        <a:pt x="78" y="24"/>
                      </a:lnTo>
                      <a:lnTo>
                        <a:pt x="76" y="22"/>
                      </a:lnTo>
                      <a:lnTo>
                        <a:pt x="72" y="21"/>
                      </a:lnTo>
                      <a:lnTo>
                        <a:pt x="70" y="17"/>
                      </a:lnTo>
                      <a:lnTo>
                        <a:pt x="66" y="15"/>
                      </a:lnTo>
                      <a:lnTo>
                        <a:pt x="64" y="15"/>
                      </a:lnTo>
                      <a:lnTo>
                        <a:pt x="61" y="13"/>
                      </a:lnTo>
                      <a:lnTo>
                        <a:pt x="59" y="11"/>
                      </a:lnTo>
                      <a:lnTo>
                        <a:pt x="55" y="11"/>
                      </a:lnTo>
                      <a:lnTo>
                        <a:pt x="51" y="9"/>
                      </a:lnTo>
                      <a:lnTo>
                        <a:pt x="49" y="7"/>
                      </a:lnTo>
                      <a:lnTo>
                        <a:pt x="45" y="5"/>
                      </a:lnTo>
                      <a:lnTo>
                        <a:pt x="42" y="5"/>
                      </a:lnTo>
                      <a:lnTo>
                        <a:pt x="40" y="5"/>
                      </a:lnTo>
                      <a:lnTo>
                        <a:pt x="36" y="3"/>
                      </a:lnTo>
                      <a:lnTo>
                        <a:pt x="32" y="3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2" y="2"/>
                      </a:lnTo>
                      <a:lnTo>
                        <a:pt x="21" y="2"/>
                      </a:lnTo>
                      <a:lnTo>
                        <a:pt x="17" y="2"/>
                      </a:lnTo>
                      <a:lnTo>
                        <a:pt x="15" y="2"/>
                      </a:lnTo>
                      <a:lnTo>
                        <a:pt x="13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3" y="38"/>
                      </a:lnTo>
                      <a:lnTo>
                        <a:pt x="7" y="38"/>
                      </a:lnTo>
                      <a:lnTo>
                        <a:pt x="13" y="38"/>
                      </a:lnTo>
                      <a:lnTo>
                        <a:pt x="17" y="38"/>
                      </a:lnTo>
                      <a:lnTo>
                        <a:pt x="21" y="38"/>
                      </a:lnTo>
                      <a:lnTo>
                        <a:pt x="24" y="40"/>
                      </a:lnTo>
                      <a:lnTo>
                        <a:pt x="28" y="40"/>
                      </a:lnTo>
                      <a:lnTo>
                        <a:pt x="32" y="41"/>
                      </a:lnTo>
                      <a:lnTo>
                        <a:pt x="36" y="41"/>
                      </a:lnTo>
                      <a:lnTo>
                        <a:pt x="40" y="41"/>
                      </a:lnTo>
                      <a:lnTo>
                        <a:pt x="42" y="43"/>
                      </a:lnTo>
                      <a:lnTo>
                        <a:pt x="43" y="43"/>
                      </a:lnTo>
                      <a:lnTo>
                        <a:pt x="47" y="47"/>
                      </a:lnTo>
                      <a:lnTo>
                        <a:pt x="49" y="47"/>
                      </a:lnTo>
                      <a:lnTo>
                        <a:pt x="49" y="49"/>
                      </a:lnTo>
                      <a:lnTo>
                        <a:pt x="51" y="49"/>
                      </a:lnTo>
                      <a:lnTo>
                        <a:pt x="51" y="51"/>
                      </a:lnTo>
                      <a:lnTo>
                        <a:pt x="51" y="53"/>
                      </a:lnTo>
                      <a:lnTo>
                        <a:pt x="49" y="57"/>
                      </a:lnTo>
                      <a:lnTo>
                        <a:pt x="47" y="60"/>
                      </a:lnTo>
                      <a:lnTo>
                        <a:pt x="45" y="64"/>
                      </a:lnTo>
                      <a:lnTo>
                        <a:pt x="42" y="68"/>
                      </a:lnTo>
                      <a:lnTo>
                        <a:pt x="40" y="70"/>
                      </a:lnTo>
                      <a:lnTo>
                        <a:pt x="40" y="74"/>
                      </a:lnTo>
                      <a:lnTo>
                        <a:pt x="38" y="76"/>
                      </a:lnTo>
                      <a:lnTo>
                        <a:pt x="36" y="78"/>
                      </a:lnTo>
                      <a:lnTo>
                        <a:pt x="34" y="78"/>
                      </a:lnTo>
                      <a:lnTo>
                        <a:pt x="32" y="79"/>
                      </a:lnTo>
                      <a:lnTo>
                        <a:pt x="30" y="81"/>
                      </a:lnTo>
                      <a:lnTo>
                        <a:pt x="30" y="83"/>
                      </a:lnTo>
                      <a:lnTo>
                        <a:pt x="28" y="83"/>
                      </a:lnTo>
                      <a:lnTo>
                        <a:pt x="28" y="83"/>
                      </a:lnTo>
                      <a:lnTo>
                        <a:pt x="28" y="83"/>
                      </a:lnTo>
                      <a:lnTo>
                        <a:pt x="30" y="83"/>
                      </a:lnTo>
                      <a:lnTo>
                        <a:pt x="32" y="85"/>
                      </a:lnTo>
                      <a:lnTo>
                        <a:pt x="34" y="87"/>
                      </a:lnTo>
                      <a:lnTo>
                        <a:pt x="3" y="104"/>
                      </a:lnTo>
                      <a:lnTo>
                        <a:pt x="3" y="106"/>
                      </a:lnTo>
                      <a:lnTo>
                        <a:pt x="5" y="110"/>
                      </a:lnTo>
                      <a:lnTo>
                        <a:pt x="7" y="112"/>
                      </a:lnTo>
                      <a:lnTo>
                        <a:pt x="11" y="114"/>
                      </a:lnTo>
                      <a:lnTo>
                        <a:pt x="15" y="116"/>
                      </a:lnTo>
                      <a:lnTo>
                        <a:pt x="19" y="118"/>
                      </a:lnTo>
                      <a:lnTo>
                        <a:pt x="21" y="119"/>
                      </a:lnTo>
                      <a:lnTo>
                        <a:pt x="22" y="119"/>
                      </a:lnTo>
                      <a:lnTo>
                        <a:pt x="24" y="119"/>
                      </a:lnTo>
                      <a:lnTo>
                        <a:pt x="28" y="121"/>
                      </a:lnTo>
                      <a:lnTo>
                        <a:pt x="32" y="119"/>
                      </a:lnTo>
                      <a:lnTo>
                        <a:pt x="36" y="119"/>
                      </a:lnTo>
                      <a:lnTo>
                        <a:pt x="40" y="118"/>
                      </a:lnTo>
                      <a:lnTo>
                        <a:pt x="43" y="118"/>
                      </a:lnTo>
                      <a:lnTo>
                        <a:pt x="47" y="114"/>
                      </a:lnTo>
                      <a:lnTo>
                        <a:pt x="51" y="112"/>
                      </a:lnTo>
                      <a:lnTo>
                        <a:pt x="55" y="110"/>
                      </a:lnTo>
                      <a:lnTo>
                        <a:pt x="57" y="106"/>
                      </a:lnTo>
                      <a:lnTo>
                        <a:pt x="61" y="104"/>
                      </a:lnTo>
                      <a:lnTo>
                        <a:pt x="64" y="100"/>
                      </a:lnTo>
                      <a:lnTo>
                        <a:pt x="66" y="97"/>
                      </a:lnTo>
                      <a:lnTo>
                        <a:pt x="68" y="93"/>
                      </a:lnTo>
                      <a:lnTo>
                        <a:pt x="72" y="89"/>
                      </a:lnTo>
                      <a:lnTo>
                        <a:pt x="74" y="85"/>
                      </a:lnTo>
                      <a:lnTo>
                        <a:pt x="76" y="83"/>
                      </a:lnTo>
                      <a:lnTo>
                        <a:pt x="78" y="79"/>
                      </a:lnTo>
                      <a:lnTo>
                        <a:pt x="81" y="76"/>
                      </a:lnTo>
                      <a:lnTo>
                        <a:pt x="83" y="70"/>
                      </a:lnTo>
                      <a:lnTo>
                        <a:pt x="83" y="68"/>
                      </a:lnTo>
                      <a:lnTo>
                        <a:pt x="85" y="64"/>
                      </a:lnTo>
                      <a:lnTo>
                        <a:pt x="85" y="60"/>
                      </a:lnTo>
                      <a:lnTo>
                        <a:pt x="87" y="57"/>
                      </a:lnTo>
                      <a:lnTo>
                        <a:pt x="87" y="53"/>
                      </a:lnTo>
                      <a:lnTo>
                        <a:pt x="87" y="51"/>
                      </a:lnTo>
                      <a:lnTo>
                        <a:pt x="87" y="49"/>
                      </a:lnTo>
                      <a:lnTo>
                        <a:pt x="87" y="45"/>
                      </a:lnTo>
                      <a:lnTo>
                        <a:pt x="87" y="43"/>
                      </a:lnTo>
                      <a:lnTo>
                        <a:pt x="87" y="41"/>
                      </a:lnTo>
                      <a:lnTo>
                        <a:pt x="85" y="36"/>
                      </a:lnTo>
                      <a:lnTo>
                        <a:pt x="83" y="32"/>
                      </a:lnTo>
                      <a:lnTo>
                        <a:pt x="83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41"/>
                <p:cNvSpPr>
                  <a:spLocks/>
                </p:cNvSpPr>
                <p:nvPr/>
              </p:nvSpPr>
              <p:spPr bwMode="auto">
                <a:xfrm>
                  <a:off x="3066" y="2322"/>
                  <a:ext cx="56" cy="42"/>
                </a:xfrm>
                <a:custGeom>
                  <a:avLst/>
                  <a:gdLst>
                    <a:gd name="T0" fmla="*/ 0 w 112"/>
                    <a:gd name="T1" fmla="*/ 34 h 84"/>
                    <a:gd name="T2" fmla="*/ 97 w 112"/>
                    <a:gd name="T3" fmla="*/ 84 h 84"/>
                    <a:gd name="T4" fmla="*/ 112 w 112"/>
                    <a:gd name="T5" fmla="*/ 53 h 84"/>
                    <a:gd name="T6" fmla="*/ 17 w 112"/>
                    <a:gd name="T7" fmla="*/ 0 h 84"/>
                    <a:gd name="T8" fmla="*/ 0 w 112"/>
                    <a:gd name="T9" fmla="*/ 34 h 84"/>
                    <a:gd name="T10" fmla="*/ 0 w 112"/>
                    <a:gd name="T11" fmla="*/ 3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2" h="84">
                      <a:moveTo>
                        <a:pt x="0" y="34"/>
                      </a:moveTo>
                      <a:lnTo>
                        <a:pt x="97" y="84"/>
                      </a:lnTo>
                      <a:lnTo>
                        <a:pt x="112" y="53"/>
                      </a:lnTo>
                      <a:lnTo>
                        <a:pt x="17" y="0"/>
                      </a:lnTo>
                      <a:lnTo>
                        <a:pt x="0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77" name="&quot;No&quot; Symbol 76"/>
              <p:cNvSpPr/>
              <p:nvPr/>
            </p:nvSpPr>
            <p:spPr>
              <a:xfrm rot="20595089">
                <a:off x="1634626" y="3934325"/>
                <a:ext cx="610027" cy="564069"/>
              </a:xfrm>
              <a:prstGeom prst="noSmoking">
                <a:avLst>
                  <a:gd name="adj" fmla="val 268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21" name="TextBox 4120"/>
            <p:cNvSpPr txBox="1"/>
            <p:nvPr/>
          </p:nvSpPr>
          <p:spPr>
            <a:xfrm rot="20184542">
              <a:off x="1336313" y="2928633"/>
              <a:ext cx="2328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What you believe: 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415863" y="3292581"/>
            <a:ext cx="3767417" cy="2845778"/>
            <a:chOff x="2108795" y="3754224"/>
            <a:chExt cx="3747493" cy="2962551"/>
          </a:xfrm>
        </p:grpSpPr>
        <p:grpSp>
          <p:nvGrpSpPr>
            <p:cNvPr id="85" name="Group 4"/>
            <p:cNvGrpSpPr>
              <a:grpSpLocks noChangeAspect="1"/>
            </p:cNvGrpSpPr>
            <p:nvPr/>
          </p:nvGrpSpPr>
          <p:grpSpPr bwMode="auto">
            <a:xfrm>
              <a:off x="2108795" y="3754224"/>
              <a:ext cx="3747493" cy="2962551"/>
              <a:chOff x="1779" y="1188"/>
              <a:chExt cx="2204" cy="1944"/>
            </a:xfrm>
          </p:grpSpPr>
          <p:sp>
            <p:nvSpPr>
              <p:cNvPr id="8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779" y="1188"/>
                <a:ext cx="2202" cy="1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8" name="Group 8"/>
              <p:cNvGrpSpPr>
                <a:grpSpLocks/>
              </p:cNvGrpSpPr>
              <p:nvPr/>
            </p:nvGrpSpPr>
            <p:grpSpPr bwMode="auto">
              <a:xfrm>
                <a:off x="2216" y="1188"/>
                <a:ext cx="1767" cy="1559"/>
                <a:chOff x="2216" y="1188"/>
                <a:chExt cx="1767" cy="1559"/>
              </a:xfrm>
            </p:grpSpPr>
            <p:sp>
              <p:nvSpPr>
                <p:cNvPr id="89" name="Freeform 6"/>
                <p:cNvSpPr>
                  <a:spLocks/>
                </p:cNvSpPr>
                <p:nvPr/>
              </p:nvSpPr>
              <p:spPr bwMode="auto">
                <a:xfrm>
                  <a:off x="2243" y="1198"/>
                  <a:ext cx="1726" cy="1544"/>
                </a:xfrm>
                <a:custGeom>
                  <a:avLst/>
                  <a:gdLst>
                    <a:gd name="T0" fmla="*/ 0 w 1726"/>
                    <a:gd name="T1" fmla="*/ 511 h 1544"/>
                    <a:gd name="T2" fmla="*/ 232 w 1726"/>
                    <a:gd name="T3" fmla="*/ 438 h 1544"/>
                    <a:gd name="T4" fmla="*/ 332 w 1726"/>
                    <a:gd name="T5" fmla="*/ 385 h 1544"/>
                    <a:gd name="T6" fmla="*/ 443 w 1726"/>
                    <a:gd name="T7" fmla="*/ 344 h 1544"/>
                    <a:gd name="T8" fmla="*/ 550 w 1726"/>
                    <a:gd name="T9" fmla="*/ 283 h 1544"/>
                    <a:gd name="T10" fmla="*/ 668 w 1726"/>
                    <a:gd name="T11" fmla="*/ 235 h 1544"/>
                    <a:gd name="T12" fmla="*/ 758 w 1726"/>
                    <a:gd name="T13" fmla="*/ 213 h 1544"/>
                    <a:gd name="T14" fmla="*/ 881 w 1726"/>
                    <a:gd name="T15" fmla="*/ 119 h 1544"/>
                    <a:gd name="T16" fmla="*/ 961 w 1726"/>
                    <a:gd name="T17" fmla="*/ 75 h 1544"/>
                    <a:gd name="T18" fmla="*/ 1043 w 1726"/>
                    <a:gd name="T19" fmla="*/ 61 h 1544"/>
                    <a:gd name="T20" fmla="*/ 1203 w 1726"/>
                    <a:gd name="T21" fmla="*/ 0 h 1544"/>
                    <a:gd name="T22" fmla="*/ 1266 w 1726"/>
                    <a:gd name="T23" fmla="*/ 44 h 1544"/>
                    <a:gd name="T24" fmla="*/ 1353 w 1726"/>
                    <a:gd name="T25" fmla="*/ 227 h 1544"/>
                    <a:gd name="T26" fmla="*/ 1399 w 1726"/>
                    <a:gd name="T27" fmla="*/ 293 h 1544"/>
                    <a:gd name="T28" fmla="*/ 1465 w 1726"/>
                    <a:gd name="T29" fmla="*/ 467 h 1544"/>
                    <a:gd name="T30" fmla="*/ 1549 w 1726"/>
                    <a:gd name="T31" fmla="*/ 639 h 1544"/>
                    <a:gd name="T32" fmla="*/ 1603 w 1726"/>
                    <a:gd name="T33" fmla="*/ 699 h 1544"/>
                    <a:gd name="T34" fmla="*/ 1682 w 1726"/>
                    <a:gd name="T35" fmla="*/ 757 h 1544"/>
                    <a:gd name="T36" fmla="*/ 1697 w 1726"/>
                    <a:gd name="T37" fmla="*/ 823 h 1544"/>
                    <a:gd name="T38" fmla="*/ 1726 w 1726"/>
                    <a:gd name="T39" fmla="*/ 886 h 1544"/>
                    <a:gd name="T40" fmla="*/ 1719 w 1726"/>
                    <a:gd name="T41" fmla="*/ 944 h 1544"/>
                    <a:gd name="T42" fmla="*/ 1704 w 1726"/>
                    <a:gd name="T43" fmla="*/ 980 h 1544"/>
                    <a:gd name="T44" fmla="*/ 1615 w 1726"/>
                    <a:gd name="T45" fmla="*/ 1031 h 1544"/>
                    <a:gd name="T46" fmla="*/ 1544 w 1726"/>
                    <a:gd name="T47" fmla="*/ 1096 h 1544"/>
                    <a:gd name="T48" fmla="*/ 1465 w 1726"/>
                    <a:gd name="T49" fmla="*/ 1108 h 1544"/>
                    <a:gd name="T50" fmla="*/ 1334 w 1726"/>
                    <a:gd name="T51" fmla="*/ 1174 h 1544"/>
                    <a:gd name="T52" fmla="*/ 1268 w 1726"/>
                    <a:gd name="T53" fmla="*/ 1183 h 1544"/>
                    <a:gd name="T54" fmla="*/ 1145 w 1726"/>
                    <a:gd name="T55" fmla="*/ 1256 h 1544"/>
                    <a:gd name="T56" fmla="*/ 1019 w 1726"/>
                    <a:gd name="T57" fmla="*/ 1271 h 1544"/>
                    <a:gd name="T58" fmla="*/ 978 w 1726"/>
                    <a:gd name="T59" fmla="*/ 1300 h 1544"/>
                    <a:gd name="T60" fmla="*/ 949 w 1726"/>
                    <a:gd name="T61" fmla="*/ 1333 h 1544"/>
                    <a:gd name="T62" fmla="*/ 862 w 1726"/>
                    <a:gd name="T63" fmla="*/ 1348 h 1544"/>
                    <a:gd name="T64" fmla="*/ 721 w 1726"/>
                    <a:gd name="T65" fmla="*/ 1428 h 1544"/>
                    <a:gd name="T66" fmla="*/ 615 w 1726"/>
                    <a:gd name="T67" fmla="*/ 1474 h 1544"/>
                    <a:gd name="T68" fmla="*/ 494 w 1726"/>
                    <a:gd name="T69" fmla="*/ 1529 h 1544"/>
                    <a:gd name="T70" fmla="*/ 419 w 1726"/>
                    <a:gd name="T71" fmla="*/ 1544 h 1544"/>
                    <a:gd name="T72" fmla="*/ 370 w 1726"/>
                    <a:gd name="T73" fmla="*/ 1529 h 1544"/>
                    <a:gd name="T74" fmla="*/ 341 w 1726"/>
                    <a:gd name="T75" fmla="*/ 1500 h 1544"/>
                    <a:gd name="T76" fmla="*/ 274 w 1726"/>
                    <a:gd name="T77" fmla="*/ 1329 h 1544"/>
                    <a:gd name="T78" fmla="*/ 232 w 1726"/>
                    <a:gd name="T79" fmla="*/ 1116 h 1544"/>
                    <a:gd name="T80" fmla="*/ 194 w 1726"/>
                    <a:gd name="T81" fmla="*/ 1038 h 1544"/>
                    <a:gd name="T82" fmla="*/ 131 w 1726"/>
                    <a:gd name="T83" fmla="*/ 966 h 1544"/>
                    <a:gd name="T84" fmla="*/ 102 w 1726"/>
                    <a:gd name="T85" fmla="*/ 920 h 1544"/>
                    <a:gd name="T86" fmla="*/ 80 w 1726"/>
                    <a:gd name="T87" fmla="*/ 791 h 1544"/>
                    <a:gd name="T88" fmla="*/ 22 w 1726"/>
                    <a:gd name="T89" fmla="*/ 656 h 1544"/>
                    <a:gd name="T90" fmla="*/ 0 w 1726"/>
                    <a:gd name="T91" fmla="*/ 511 h 1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726" h="1544">
                      <a:moveTo>
                        <a:pt x="0" y="511"/>
                      </a:moveTo>
                      <a:lnTo>
                        <a:pt x="232" y="438"/>
                      </a:lnTo>
                      <a:lnTo>
                        <a:pt x="332" y="385"/>
                      </a:lnTo>
                      <a:lnTo>
                        <a:pt x="443" y="344"/>
                      </a:lnTo>
                      <a:lnTo>
                        <a:pt x="550" y="283"/>
                      </a:lnTo>
                      <a:lnTo>
                        <a:pt x="668" y="235"/>
                      </a:lnTo>
                      <a:lnTo>
                        <a:pt x="758" y="213"/>
                      </a:lnTo>
                      <a:lnTo>
                        <a:pt x="881" y="119"/>
                      </a:lnTo>
                      <a:lnTo>
                        <a:pt x="961" y="75"/>
                      </a:lnTo>
                      <a:lnTo>
                        <a:pt x="1043" y="61"/>
                      </a:lnTo>
                      <a:lnTo>
                        <a:pt x="1203" y="0"/>
                      </a:lnTo>
                      <a:lnTo>
                        <a:pt x="1266" y="44"/>
                      </a:lnTo>
                      <a:lnTo>
                        <a:pt x="1353" y="227"/>
                      </a:lnTo>
                      <a:lnTo>
                        <a:pt x="1399" y="293"/>
                      </a:lnTo>
                      <a:lnTo>
                        <a:pt x="1465" y="467"/>
                      </a:lnTo>
                      <a:lnTo>
                        <a:pt x="1549" y="639"/>
                      </a:lnTo>
                      <a:lnTo>
                        <a:pt x="1603" y="699"/>
                      </a:lnTo>
                      <a:lnTo>
                        <a:pt x="1682" y="757"/>
                      </a:lnTo>
                      <a:lnTo>
                        <a:pt x="1697" y="823"/>
                      </a:lnTo>
                      <a:lnTo>
                        <a:pt x="1726" y="886"/>
                      </a:lnTo>
                      <a:lnTo>
                        <a:pt x="1719" y="944"/>
                      </a:lnTo>
                      <a:lnTo>
                        <a:pt x="1704" y="980"/>
                      </a:lnTo>
                      <a:lnTo>
                        <a:pt x="1615" y="1031"/>
                      </a:lnTo>
                      <a:lnTo>
                        <a:pt x="1544" y="1096"/>
                      </a:lnTo>
                      <a:lnTo>
                        <a:pt x="1465" y="1108"/>
                      </a:lnTo>
                      <a:lnTo>
                        <a:pt x="1334" y="1174"/>
                      </a:lnTo>
                      <a:lnTo>
                        <a:pt x="1268" y="1183"/>
                      </a:lnTo>
                      <a:lnTo>
                        <a:pt x="1145" y="1256"/>
                      </a:lnTo>
                      <a:lnTo>
                        <a:pt x="1019" y="1271"/>
                      </a:lnTo>
                      <a:lnTo>
                        <a:pt x="978" y="1300"/>
                      </a:lnTo>
                      <a:lnTo>
                        <a:pt x="949" y="1333"/>
                      </a:lnTo>
                      <a:lnTo>
                        <a:pt x="862" y="1348"/>
                      </a:lnTo>
                      <a:lnTo>
                        <a:pt x="721" y="1428"/>
                      </a:lnTo>
                      <a:lnTo>
                        <a:pt x="615" y="1474"/>
                      </a:lnTo>
                      <a:lnTo>
                        <a:pt x="494" y="1529"/>
                      </a:lnTo>
                      <a:lnTo>
                        <a:pt x="419" y="1544"/>
                      </a:lnTo>
                      <a:lnTo>
                        <a:pt x="370" y="1529"/>
                      </a:lnTo>
                      <a:lnTo>
                        <a:pt x="341" y="1500"/>
                      </a:lnTo>
                      <a:lnTo>
                        <a:pt x="274" y="1329"/>
                      </a:lnTo>
                      <a:lnTo>
                        <a:pt x="232" y="1116"/>
                      </a:lnTo>
                      <a:lnTo>
                        <a:pt x="194" y="1038"/>
                      </a:lnTo>
                      <a:lnTo>
                        <a:pt x="131" y="966"/>
                      </a:lnTo>
                      <a:lnTo>
                        <a:pt x="102" y="920"/>
                      </a:lnTo>
                      <a:lnTo>
                        <a:pt x="80" y="791"/>
                      </a:lnTo>
                      <a:lnTo>
                        <a:pt x="22" y="656"/>
                      </a:lnTo>
                      <a:lnTo>
                        <a:pt x="0" y="5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0" name="Freeform 7"/>
                <p:cNvSpPr>
                  <a:spLocks/>
                </p:cNvSpPr>
                <p:nvPr/>
              </p:nvSpPr>
              <p:spPr bwMode="auto">
                <a:xfrm>
                  <a:off x="2216" y="1188"/>
                  <a:ext cx="1767" cy="1559"/>
                </a:xfrm>
                <a:custGeom>
                  <a:avLst/>
                  <a:gdLst>
                    <a:gd name="T0" fmla="*/ 349 w 1767"/>
                    <a:gd name="T1" fmla="*/ 387 h 1559"/>
                    <a:gd name="T2" fmla="*/ 571 w 1767"/>
                    <a:gd name="T3" fmla="*/ 281 h 1559"/>
                    <a:gd name="T4" fmla="*/ 818 w 1767"/>
                    <a:gd name="T5" fmla="*/ 179 h 1559"/>
                    <a:gd name="T6" fmla="*/ 1051 w 1767"/>
                    <a:gd name="T7" fmla="*/ 63 h 1559"/>
                    <a:gd name="T8" fmla="*/ 1244 w 1767"/>
                    <a:gd name="T9" fmla="*/ 0 h 1559"/>
                    <a:gd name="T10" fmla="*/ 1380 w 1767"/>
                    <a:gd name="T11" fmla="*/ 218 h 1559"/>
                    <a:gd name="T12" fmla="*/ 1510 w 1767"/>
                    <a:gd name="T13" fmla="*/ 484 h 1559"/>
                    <a:gd name="T14" fmla="*/ 1622 w 1767"/>
                    <a:gd name="T15" fmla="*/ 688 h 1559"/>
                    <a:gd name="T16" fmla="*/ 1738 w 1767"/>
                    <a:gd name="T17" fmla="*/ 838 h 1559"/>
                    <a:gd name="T18" fmla="*/ 1733 w 1767"/>
                    <a:gd name="T19" fmla="*/ 997 h 1559"/>
                    <a:gd name="T20" fmla="*/ 1501 w 1767"/>
                    <a:gd name="T21" fmla="*/ 1128 h 1559"/>
                    <a:gd name="T22" fmla="*/ 1302 w 1767"/>
                    <a:gd name="T23" fmla="*/ 1206 h 1559"/>
                    <a:gd name="T24" fmla="*/ 1084 w 1767"/>
                    <a:gd name="T25" fmla="*/ 1288 h 1559"/>
                    <a:gd name="T26" fmla="*/ 881 w 1767"/>
                    <a:gd name="T27" fmla="*/ 1375 h 1559"/>
                    <a:gd name="T28" fmla="*/ 537 w 1767"/>
                    <a:gd name="T29" fmla="*/ 1540 h 1559"/>
                    <a:gd name="T30" fmla="*/ 378 w 1767"/>
                    <a:gd name="T31" fmla="*/ 1535 h 1559"/>
                    <a:gd name="T32" fmla="*/ 281 w 1767"/>
                    <a:gd name="T33" fmla="*/ 1317 h 1559"/>
                    <a:gd name="T34" fmla="*/ 237 w 1767"/>
                    <a:gd name="T35" fmla="*/ 1104 h 1559"/>
                    <a:gd name="T36" fmla="*/ 111 w 1767"/>
                    <a:gd name="T37" fmla="*/ 838 h 1559"/>
                    <a:gd name="T38" fmla="*/ 15 w 1767"/>
                    <a:gd name="T39" fmla="*/ 581 h 1559"/>
                    <a:gd name="T40" fmla="*/ 53 w 1767"/>
                    <a:gd name="T41" fmla="*/ 484 h 1559"/>
                    <a:gd name="T42" fmla="*/ 53 w 1767"/>
                    <a:gd name="T43" fmla="*/ 547 h 1559"/>
                    <a:gd name="T44" fmla="*/ 92 w 1767"/>
                    <a:gd name="T45" fmla="*/ 717 h 1559"/>
                    <a:gd name="T46" fmla="*/ 165 w 1767"/>
                    <a:gd name="T47" fmla="*/ 939 h 1559"/>
                    <a:gd name="T48" fmla="*/ 261 w 1767"/>
                    <a:gd name="T49" fmla="*/ 1085 h 1559"/>
                    <a:gd name="T50" fmla="*/ 305 w 1767"/>
                    <a:gd name="T51" fmla="*/ 1244 h 1559"/>
                    <a:gd name="T52" fmla="*/ 402 w 1767"/>
                    <a:gd name="T53" fmla="*/ 1511 h 1559"/>
                    <a:gd name="T54" fmla="*/ 557 w 1767"/>
                    <a:gd name="T55" fmla="*/ 1501 h 1559"/>
                    <a:gd name="T56" fmla="*/ 813 w 1767"/>
                    <a:gd name="T57" fmla="*/ 1375 h 1559"/>
                    <a:gd name="T58" fmla="*/ 978 w 1767"/>
                    <a:gd name="T59" fmla="*/ 1317 h 1559"/>
                    <a:gd name="T60" fmla="*/ 1138 w 1767"/>
                    <a:gd name="T61" fmla="*/ 1249 h 1559"/>
                    <a:gd name="T62" fmla="*/ 1360 w 1767"/>
                    <a:gd name="T63" fmla="*/ 1162 h 1559"/>
                    <a:gd name="T64" fmla="*/ 1569 w 1767"/>
                    <a:gd name="T65" fmla="*/ 1085 h 1559"/>
                    <a:gd name="T66" fmla="*/ 1723 w 1767"/>
                    <a:gd name="T67" fmla="*/ 963 h 1559"/>
                    <a:gd name="T68" fmla="*/ 1709 w 1767"/>
                    <a:gd name="T69" fmla="*/ 833 h 1559"/>
                    <a:gd name="T70" fmla="*/ 1593 w 1767"/>
                    <a:gd name="T71" fmla="*/ 697 h 1559"/>
                    <a:gd name="T72" fmla="*/ 1443 w 1767"/>
                    <a:gd name="T73" fmla="*/ 402 h 1559"/>
                    <a:gd name="T74" fmla="*/ 1322 w 1767"/>
                    <a:gd name="T75" fmla="*/ 160 h 1559"/>
                    <a:gd name="T76" fmla="*/ 1230 w 1767"/>
                    <a:gd name="T77" fmla="*/ 34 h 1559"/>
                    <a:gd name="T78" fmla="*/ 978 w 1767"/>
                    <a:gd name="T79" fmla="*/ 107 h 1559"/>
                    <a:gd name="T80" fmla="*/ 746 w 1767"/>
                    <a:gd name="T81" fmla="*/ 257 h 1559"/>
                    <a:gd name="T82" fmla="*/ 474 w 1767"/>
                    <a:gd name="T83" fmla="*/ 373 h 1559"/>
                    <a:gd name="T84" fmla="*/ 85 w 1767"/>
                    <a:gd name="T85" fmla="*/ 477 h 1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767" h="1559">
                      <a:moveTo>
                        <a:pt x="85" y="477"/>
                      </a:moveTo>
                      <a:lnTo>
                        <a:pt x="266" y="426"/>
                      </a:lnTo>
                      <a:lnTo>
                        <a:pt x="349" y="387"/>
                      </a:lnTo>
                      <a:lnTo>
                        <a:pt x="426" y="353"/>
                      </a:lnTo>
                      <a:lnTo>
                        <a:pt x="494" y="324"/>
                      </a:lnTo>
                      <a:lnTo>
                        <a:pt x="571" y="281"/>
                      </a:lnTo>
                      <a:lnTo>
                        <a:pt x="663" y="247"/>
                      </a:lnTo>
                      <a:lnTo>
                        <a:pt x="760" y="218"/>
                      </a:lnTo>
                      <a:lnTo>
                        <a:pt x="818" y="179"/>
                      </a:lnTo>
                      <a:lnTo>
                        <a:pt x="891" y="126"/>
                      </a:lnTo>
                      <a:lnTo>
                        <a:pt x="973" y="82"/>
                      </a:lnTo>
                      <a:lnTo>
                        <a:pt x="1051" y="63"/>
                      </a:lnTo>
                      <a:lnTo>
                        <a:pt x="1147" y="29"/>
                      </a:lnTo>
                      <a:lnTo>
                        <a:pt x="1210" y="5"/>
                      </a:lnTo>
                      <a:lnTo>
                        <a:pt x="1244" y="0"/>
                      </a:lnTo>
                      <a:lnTo>
                        <a:pt x="1288" y="39"/>
                      </a:lnTo>
                      <a:lnTo>
                        <a:pt x="1341" y="136"/>
                      </a:lnTo>
                      <a:lnTo>
                        <a:pt x="1380" y="218"/>
                      </a:lnTo>
                      <a:lnTo>
                        <a:pt x="1433" y="295"/>
                      </a:lnTo>
                      <a:lnTo>
                        <a:pt x="1472" y="397"/>
                      </a:lnTo>
                      <a:lnTo>
                        <a:pt x="1510" y="484"/>
                      </a:lnTo>
                      <a:lnTo>
                        <a:pt x="1554" y="576"/>
                      </a:lnTo>
                      <a:lnTo>
                        <a:pt x="1583" y="629"/>
                      </a:lnTo>
                      <a:lnTo>
                        <a:pt x="1622" y="688"/>
                      </a:lnTo>
                      <a:lnTo>
                        <a:pt x="1690" y="741"/>
                      </a:lnTo>
                      <a:lnTo>
                        <a:pt x="1714" y="765"/>
                      </a:lnTo>
                      <a:lnTo>
                        <a:pt x="1738" y="838"/>
                      </a:lnTo>
                      <a:lnTo>
                        <a:pt x="1767" y="901"/>
                      </a:lnTo>
                      <a:lnTo>
                        <a:pt x="1762" y="949"/>
                      </a:lnTo>
                      <a:lnTo>
                        <a:pt x="1733" y="997"/>
                      </a:lnTo>
                      <a:lnTo>
                        <a:pt x="1670" y="1036"/>
                      </a:lnTo>
                      <a:lnTo>
                        <a:pt x="1573" y="1109"/>
                      </a:lnTo>
                      <a:lnTo>
                        <a:pt x="1501" y="1128"/>
                      </a:lnTo>
                      <a:lnTo>
                        <a:pt x="1423" y="1162"/>
                      </a:lnTo>
                      <a:lnTo>
                        <a:pt x="1375" y="1186"/>
                      </a:lnTo>
                      <a:lnTo>
                        <a:pt x="1302" y="1206"/>
                      </a:lnTo>
                      <a:lnTo>
                        <a:pt x="1244" y="1235"/>
                      </a:lnTo>
                      <a:lnTo>
                        <a:pt x="1181" y="1269"/>
                      </a:lnTo>
                      <a:lnTo>
                        <a:pt x="1084" y="1288"/>
                      </a:lnTo>
                      <a:lnTo>
                        <a:pt x="1046" y="1293"/>
                      </a:lnTo>
                      <a:lnTo>
                        <a:pt x="983" y="1351"/>
                      </a:lnTo>
                      <a:lnTo>
                        <a:pt x="881" y="1375"/>
                      </a:lnTo>
                      <a:lnTo>
                        <a:pt x="736" y="1457"/>
                      </a:lnTo>
                      <a:lnTo>
                        <a:pt x="629" y="1496"/>
                      </a:lnTo>
                      <a:lnTo>
                        <a:pt x="537" y="1540"/>
                      </a:lnTo>
                      <a:lnTo>
                        <a:pt x="450" y="1559"/>
                      </a:lnTo>
                      <a:lnTo>
                        <a:pt x="411" y="1554"/>
                      </a:lnTo>
                      <a:lnTo>
                        <a:pt x="378" y="1535"/>
                      </a:lnTo>
                      <a:lnTo>
                        <a:pt x="339" y="1452"/>
                      </a:lnTo>
                      <a:lnTo>
                        <a:pt x="295" y="1370"/>
                      </a:lnTo>
                      <a:lnTo>
                        <a:pt x="281" y="1317"/>
                      </a:lnTo>
                      <a:lnTo>
                        <a:pt x="271" y="1235"/>
                      </a:lnTo>
                      <a:lnTo>
                        <a:pt x="257" y="1172"/>
                      </a:lnTo>
                      <a:lnTo>
                        <a:pt x="237" y="1104"/>
                      </a:lnTo>
                      <a:lnTo>
                        <a:pt x="174" y="1017"/>
                      </a:lnTo>
                      <a:lnTo>
                        <a:pt x="136" y="954"/>
                      </a:lnTo>
                      <a:lnTo>
                        <a:pt x="111" y="838"/>
                      </a:lnTo>
                      <a:lnTo>
                        <a:pt x="77" y="755"/>
                      </a:lnTo>
                      <a:lnTo>
                        <a:pt x="39" y="668"/>
                      </a:lnTo>
                      <a:lnTo>
                        <a:pt x="15" y="581"/>
                      </a:lnTo>
                      <a:lnTo>
                        <a:pt x="0" y="537"/>
                      </a:lnTo>
                      <a:lnTo>
                        <a:pt x="15" y="504"/>
                      </a:lnTo>
                      <a:lnTo>
                        <a:pt x="53" y="484"/>
                      </a:lnTo>
                      <a:lnTo>
                        <a:pt x="87" y="494"/>
                      </a:lnTo>
                      <a:lnTo>
                        <a:pt x="97" y="523"/>
                      </a:lnTo>
                      <a:lnTo>
                        <a:pt x="53" y="547"/>
                      </a:lnTo>
                      <a:lnTo>
                        <a:pt x="53" y="591"/>
                      </a:lnTo>
                      <a:lnTo>
                        <a:pt x="68" y="649"/>
                      </a:lnTo>
                      <a:lnTo>
                        <a:pt x="92" y="717"/>
                      </a:lnTo>
                      <a:lnTo>
                        <a:pt x="126" y="794"/>
                      </a:lnTo>
                      <a:lnTo>
                        <a:pt x="150" y="852"/>
                      </a:lnTo>
                      <a:lnTo>
                        <a:pt x="165" y="939"/>
                      </a:lnTo>
                      <a:lnTo>
                        <a:pt x="189" y="978"/>
                      </a:lnTo>
                      <a:lnTo>
                        <a:pt x="237" y="1046"/>
                      </a:lnTo>
                      <a:lnTo>
                        <a:pt x="261" y="1085"/>
                      </a:lnTo>
                      <a:lnTo>
                        <a:pt x="281" y="1138"/>
                      </a:lnTo>
                      <a:lnTo>
                        <a:pt x="290" y="1191"/>
                      </a:lnTo>
                      <a:lnTo>
                        <a:pt x="305" y="1244"/>
                      </a:lnTo>
                      <a:lnTo>
                        <a:pt x="320" y="1331"/>
                      </a:lnTo>
                      <a:lnTo>
                        <a:pt x="349" y="1404"/>
                      </a:lnTo>
                      <a:lnTo>
                        <a:pt x="402" y="1511"/>
                      </a:lnTo>
                      <a:lnTo>
                        <a:pt x="441" y="1530"/>
                      </a:lnTo>
                      <a:lnTo>
                        <a:pt x="479" y="1530"/>
                      </a:lnTo>
                      <a:lnTo>
                        <a:pt x="557" y="1501"/>
                      </a:lnTo>
                      <a:lnTo>
                        <a:pt x="654" y="1462"/>
                      </a:lnTo>
                      <a:lnTo>
                        <a:pt x="741" y="1419"/>
                      </a:lnTo>
                      <a:lnTo>
                        <a:pt x="813" y="1375"/>
                      </a:lnTo>
                      <a:lnTo>
                        <a:pt x="871" y="1341"/>
                      </a:lnTo>
                      <a:lnTo>
                        <a:pt x="929" y="1317"/>
                      </a:lnTo>
                      <a:lnTo>
                        <a:pt x="978" y="1317"/>
                      </a:lnTo>
                      <a:lnTo>
                        <a:pt x="1007" y="1283"/>
                      </a:lnTo>
                      <a:lnTo>
                        <a:pt x="1075" y="1259"/>
                      </a:lnTo>
                      <a:lnTo>
                        <a:pt x="1138" y="1249"/>
                      </a:lnTo>
                      <a:lnTo>
                        <a:pt x="1176" y="1244"/>
                      </a:lnTo>
                      <a:lnTo>
                        <a:pt x="1293" y="1177"/>
                      </a:lnTo>
                      <a:lnTo>
                        <a:pt x="1360" y="1162"/>
                      </a:lnTo>
                      <a:lnTo>
                        <a:pt x="1418" y="1133"/>
                      </a:lnTo>
                      <a:lnTo>
                        <a:pt x="1491" y="1094"/>
                      </a:lnTo>
                      <a:lnTo>
                        <a:pt x="1569" y="1085"/>
                      </a:lnTo>
                      <a:lnTo>
                        <a:pt x="1636" y="1026"/>
                      </a:lnTo>
                      <a:lnTo>
                        <a:pt x="1690" y="988"/>
                      </a:lnTo>
                      <a:lnTo>
                        <a:pt x="1723" y="963"/>
                      </a:lnTo>
                      <a:lnTo>
                        <a:pt x="1733" y="920"/>
                      </a:lnTo>
                      <a:lnTo>
                        <a:pt x="1733" y="876"/>
                      </a:lnTo>
                      <a:lnTo>
                        <a:pt x="1709" y="833"/>
                      </a:lnTo>
                      <a:lnTo>
                        <a:pt x="1694" y="770"/>
                      </a:lnTo>
                      <a:lnTo>
                        <a:pt x="1641" y="741"/>
                      </a:lnTo>
                      <a:lnTo>
                        <a:pt x="1593" y="697"/>
                      </a:lnTo>
                      <a:lnTo>
                        <a:pt x="1554" y="644"/>
                      </a:lnTo>
                      <a:lnTo>
                        <a:pt x="1491" y="508"/>
                      </a:lnTo>
                      <a:lnTo>
                        <a:pt x="1443" y="402"/>
                      </a:lnTo>
                      <a:lnTo>
                        <a:pt x="1414" y="324"/>
                      </a:lnTo>
                      <a:lnTo>
                        <a:pt x="1360" y="247"/>
                      </a:lnTo>
                      <a:lnTo>
                        <a:pt x="1322" y="160"/>
                      </a:lnTo>
                      <a:lnTo>
                        <a:pt x="1278" y="73"/>
                      </a:lnTo>
                      <a:lnTo>
                        <a:pt x="1254" y="58"/>
                      </a:lnTo>
                      <a:lnTo>
                        <a:pt x="1230" y="34"/>
                      </a:lnTo>
                      <a:lnTo>
                        <a:pt x="1123" y="68"/>
                      </a:lnTo>
                      <a:lnTo>
                        <a:pt x="1065" y="92"/>
                      </a:lnTo>
                      <a:lnTo>
                        <a:pt x="978" y="107"/>
                      </a:lnTo>
                      <a:lnTo>
                        <a:pt x="905" y="145"/>
                      </a:lnTo>
                      <a:lnTo>
                        <a:pt x="799" y="232"/>
                      </a:lnTo>
                      <a:lnTo>
                        <a:pt x="746" y="257"/>
                      </a:lnTo>
                      <a:lnTo>
                        <a:pt x="683" y="261"/>
                      </a:lnTo>
                      <a:lnTo>
                        <a:pt x="552" y="315"/>
                      </a:lnTo>
                      <a:lnTo>
                        <a:pt x="474" y="373"/>
                      </a:lnTo>
                      <a:lnTo>
                        <a:pt x="363" y="421"/>
                      </a:lnTo>
                      <a:lnTo>
                        <a:pt x="126" y="504"/>
                      </a:lnTo>
                      <a:lnTo>
                        <a:pt x="85" y="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86" name="TextBox 85"/>
            <p:cNvSpPr txBox="1"/>
            <p:nvPr/>
          </p:nvSpPr>
          <p:spPr>
            <a:xfrm rot="20261019">
              <a:off x="3161223" y="4337568"/>
              <a:ext cx="2305955" cy="1057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--Water bottles pollute the environment</a:t>
              </a:r>
            </a:p>
            <a:p>
              <a:r>
                <a:rPr lang="en-US" sz="1500" dirty="0"/>
                <a:t>--Plastics used are unhealthy 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238163" y="6244004"/>
            <a:ext cx="222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Pro-bottled water 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7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TextBox 79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290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3" name="Group 4122"/>
          <p:cNvGrpSpPr/>
          <p:nvPr/>
        </p:nvGrpSpPr>
        <p:grpSpPr>
          <a:xfrm>
            <a:off x="6248400" y="2619970"/>
            <a:ext cx="2792412" cy="3554832"/>
            <a:chOff x="6309360" y="2133600"/>
            <a:chExt cx="2792412" cy="3554832"/>
          </a:xfrm>
        </p:grpSpPr>
        <p:sp>
          <p:nvSpPr>
            <p:cNvPr id="17" name="Rectangle 16"/>
            <p:cNvSpPr/>
            <p:nvPr/>
          </p:nvSpPr>
          <p:spPr>
            <a:xfrm rot="1077317">
              <a:off x="7794885" y="2506114"/>
              <a:ext cx="1198055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6324600" y="2133600"/>
              <a:ext cx="2643188" cy="3100388"/>
              <a:chOff x="3984" y="1344"/>
              <a:chExt cx="1665" cy="1953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984" y="1344"/>
                <a:ext cx="1665" cy="19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4975" y="2028"/>
                <a:ext cx="230" cy="522"/>
              </a:xfrm>
              <a:custGeom>
                <a:avLst/>
                <a:gdLst>
                  <a:gd name="T0" fmla="*/ 181 w 230"/>
                  <a:gd name="T1" fmla="*/ 0 h 522"/>
                  <a:gd name="T2" fmla="*/ 143 w 230"/>
                  <a:gd name="T3" fmla="*/ 117 h 522"/>
                  <a:gd name="T4" fmla="*/ 86 w 230"/>
                  <a:gd name="T5" fmla="*/ 268 h 522"/>
                  <a:gd name="T6" fmla="*/ 40 w 230"/>
                  <a:gd name="T7" fmla="*/ 411 h 522"/>
                  <a:gd name="T8" fmla="*/ 0 w 230"/>
                  <a:gd name="T9" fmla="*/ 503 h 522"/>
                  <a:gd name="T10" fmla="*/ 46 w 230"/>
                  <a:gd name="T11" fmla="*/ 522 h 522"/>
                  <a:gd name="T12" fmla="*/ 82 w 230"/>
                  <a:gd name="T13" fmla="*/ 453 h 522"/>
                  <a:gd name="T14" fmla="*/ 169 w 230"/>
                  <a:gd name="T15" fmla="*/ 210 h 522"/>
                  <a:gd name="T16" fmla="*/ 202 w 230"/>
                  <a:gd name="T17" fmla="*/ 117 h 522"/>
                  <a:gd name="T18" fmla="*/ 230 w 230"/>
                  <a:gd name="T19" fmla="*/ 18 h 522"/>
                  <a:gd name="T20" fmla="*/ 181 w 230"/>
                  <a:gd name="T21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522">
                    <a:moveTo>
                      <a:pt x="181" y="0"/>
                    </a:moveTo>
                    <a:lnTo>
                      <a:pt x="143" y="117"/>
                    </a:lnTo>
                    <a:lnTo>
                      <a:pt x="86" y="268"/>
                    </a:lnTo>
                    <a:lnTo>
                      <a:pt x="40" y="411"/>
                    </a:lnTo>
                    <a:lnTo>
                      <a:pt x="0" y="503"/>
                    </a:lnTo>
                    <a:lnTo>
                      <a:pt x="46" y="522"/>
                    </a:lnTo>
                    <a:lnTo>
                      <a:pt x="82" y="453"/>
                    </a:lnTo>
                    <a:lnTo>
                      <a:pt x="169" y="210"/>
                    </a:lnTo>
                    <a:lnTo>
                      <a:pt x="202" y="117"/>
                    </a:lnTo>
                    <a:lnTo>
                      <a:pt x="230" y="18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CC7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4318" y="1848"/>
                <a:ext cx="895" cy="1444"/>
                <a:chOff x="4318" y="1848"/>
                <a:chExt cx="895" cy="1444"/>
              </a:xfrm>
            </p:grpSpPr>
            <p:sp>
              <p:nvSpPr>
                <p:cNvPr id="9" name="Freeform 9"/>
                <p:cNvSpPr>
                  <a:spLocks/>
                </p:cNvSpPr>
                <p:nvPr/>
              </p:nvSpPr>
              <p:spPr bwMode="auto">
                <a:xfrm>
                  <a:off x="4397" y="1848"/>
                  <a:ext cx="354" cy="320"/>
                </a:xfrm>
                <a:custGeom>
                  <a:avLst/>
                  <a:gdLst>
                    <a:gd name="T0" fmla="*/ 123 w 354"/>
                    <a:gd name="T1" fmla="*/ 196 h 320"/>
                    <a:gd name="T2" fmla="*/ 127 w 354"/>
                    <a:gd name="T3" fmla="*/ 152 h 320"/>
                    <a:gd name="T4" fmla="*/ 144 w 354"/>
                    <a:gd name="T5" fmla="*/ 101 h 320"/>
                    <a:gd name="T6" fmla="*/ 169 w 354"/>
                    <a:gd name="T7" fmla="*/ 61 h 320"/>
                    <a:gd name="T8" fmla="*/ 198 w 354"/>
                    <a:gd name="T9" fmla="*/ 30 h 320"/>
                    <a:gd name="T10" fmla="*/ 240 w 354"/>
                    <a:gd name="T11" fmla="*/ 8 h 320"/>
                    <a:gd name="T12" fmla="*/ 276 w 354"/>
                    <a:gd name="T13" fmla="*/ 0 h 320"/>
                    <a:gd name="T14" fmla="*/ 317 w 354"/>
                    <a:gd name="T15" fmla="*/ 13 h 320"/>
                    <a:gd name="T16" fmla="*/ 342 w 354"/>
                    <a:gd name="T17" fmla="*/ 51 h 320"/>
                    <a:gd name="T18" fmla="*/ 350 w 354"/>
                    <a:gd name="T19" fmla="*/ 95 h 320"/>
                    <a:gd name="T20" fmla="*/ 354 w 354"/>
                    <a:gd name="T21" fmla="*/ 142 h 320"/>
                    <a:gd name="T22" fmla="*/ 340 w 354"/>
                    <a:gd name="T23" fmla="*/ 191 h 320"/>
                    <a:gd name="T24" fmla="*/ 312 w 354"/>
                    <a:gd name="T25" fmla="*/ 247 h 320"/>
                    <a:gd name="T26" fmla="*/ 276 w 354"/>
                    <a:gd name="T27" fmla="*/ 286 h 320"/>
                    <a:gd name="T28" fmla="*/ 232 w 354"/>
                    <a:gd name="T29" fmla="*/ 311 h 320"/>
                    <a:gd name="T30" fmla="*/ 200 w 354"/>
                    <a:gd name="T31" fmla="*/ 320 h 320"/>
                    <a:gd name="T32" fmla="*/ 171 w 354"/>
                    <a:gd name="T33" fmla="*/ 315 h 320"/>
                    <a:gd name="T34" fmla="*/ 148 w 354"/>
                    <a:gd name="T35" fmla="*/ 299 h 320"/>
                    <a:gd name="T36" fmla="*/ 131 w 354"/>
                    <a:gd name="T37" fmla="*/ 264 h 320"/>
                    <a:gd name="T38" fmla="*/ 126 w 354"/>
                    <a:gd name="T39" fmla="*/ 243 h 320"/>
                    <a:gd name="T40" fmla="*/ 80 w 354"/>
                    <a:gd name="T41" fmla="*/ 247 h 320"/>
                    <a:gd name="T42" fmla="*/ 43 w 354"/>
                    <a:gd name="T43" fmla="*/ 260 h 320"/>
                    <a:gd name="T44" fmla="*/ 9 w 354"/>
                    <a:gd name="T45" fmla="*/ 259 h 320"/>
                    <a:gd name="T46" fmla="*/ 0 w 354"/>
                    <a:gd name="T47" fmla="*/ 238 h 320"/>
                    <a:gd name="T48" fmla="*/ 9 w 354"/>
                    <a:gd name="T49" fmla="*/ 221 h 320"/>
                    <a:gd name="T50" fmla="*/ 27 w 354"/>
                    <a:gd name="T51" fmla="*/ 202 h 320"/>
                    <a:gd name="T52" fmla="*/ 62 w 354"/>
                    <a:gd name="T53" fmla="*/ 202 h 320"/>
                    <a:gd name="T54" fmla="*/ 86 w 354"/>
                    <a:gd name="T55" fmla="*/ 202 h 320"/>
                    <a:gd name="T56" fmla="*/ 123 w 354"/>
                    <a:gd name="T57" fmla="*/ 19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4" h="320">
                      <a:moveTo>
                        <a:pt x="123" y="196"/>
                      </a:moveTo>
                      <a:lnTo>
                        <a:pt x="127" y="152"/>
                      </a:lnTo>
                      <a:lnTo>
                        <a:pt x="144" y="101"/>
                      </a:lnTo>
                      <a:lnTo>
                        <a:pt x="169" y="61"/>
                      </a:lnTo>
                      <a:lnTo>
                        <a:pt x="198" y="30"/>
                      </a:lnTo>
                      <a:lnTo>
                        <a:pt x="240" y="8"/>
                      </a:lnTo>
                      <a:lnTo>
                        <a:pt x="276" y="0"/>
                      </a:lnTo>
                      <a:lnTo>
                        <a:pt x="317" y="13"/>
                      </a:lnTo>
                      <a:lnTo>
                        <a:pt x="342" y="51"/>
                      </a:lnTo>
                      <a:lnTo>
                        <a:pt x="350" y="95"/>
                      </a:lnTo>
                      <a:lnTo>
                        <a:pt x="354" y="142"/>
                      </a:lnTo>
                      <a:lnTo>
                        <a:pt x="340" y="191"/>
                      </a:lnTo>
                      <a:lnTo>
                        <a:pt x="312" y="247"/>
                      </a:lnTo>
                      <a:lnTo>
                        <a:pt x="276" y="286"/>
                      </a:lnTo>
                      <a:lnTo>
                        <a:pt x="232" y="311"/>
                      </a:lnTo>
                      <a:lnTo>
                        <a:pt x="200" y="320"/>
                      </a:lnTo>
                      <a:lnTo>
                        <a:pt x="171" y="315"/>
                      </a:lnTo>
                      <a:lnTo>
                        <a:pt x="148" y="299"/>
                      </a:lnTo>
                      <a:lnTo>
                        <a:pt x="131" y="264"/>
                      </a:lnTo>
                      <a:lnTo>
                        <a:pt x="126" y="243"/>
                      </a:lnTo>
                      <a:lnTo>
                        <a:pt x="80" y="247"/>
                      </a:lnTo>
                      <a:lnTo>
                        <a:pt x="43" y="260"/>
                      </a:lnTo>
                      <a:lnTo>
                        <a:pt x="9" y="259"/>
                      </a:lnTo>
                      <a:lnTo>
                        <a:pt x="0" y="238"/>
                      </a:lnTo>
                      <a:lnTo>
                        <a:pt x="9" y="221"/>
                      </a:lnTo>
                      <a:lnTo>
                        <a:pt x="27" y="202"/>
                      </a:lnTo>
                      <a:lnTo>
                        <a:pt x="62" y="202"/>
                      </a:lnTo>
                      <a:lnTo>
                        <a:pt x="86" y="202"/>
                      </a:lnTo>
                      <a:lnTo>
                        <a:pt x="123" y="19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" name="Freeform 10"/>
                <p:cNvSpPr>
                  <a:spLocks/>
                </p:cNvSpPr>
                <p:nvPr/>
              </p:nvSpPr>
              <p:spPr bwMode="auto">
                <a:xfrm>
                  <a:off x="4495" y="2206"/>
                  <a:ext cx="233" cy="556"/>
                </a:xfrm>
                <a:custGeom>
                  <a:avLst/>
                  <a:gdLst>
                    <a:gd name="T0" fmla="*/ 7 w 233"/>
                    <a:gd name="T1" fmla="*/ 44 h 556"/>
                    <a:gd name="T2" fmla="*/ 34 w 233"/>
                    <a:gd name="T3" fmla="*/ 17 h 556"/>
                    <a:gd name="T4" fmla="*/ 66 w 233"/>
                    <a:gd name="T5" fmla="*/ 0 h 556"/>
                    <a:gd name="T6" fmla="*/ 111 w 233"/>
                    <a:gd name="T7" fmla="*/ 4 h 556"/>
                    <a:gd name="T8" fmla="*/ 145 w 233"/>
                    <a:gd name="T9" fmla="*/ 21 h 556"/>
                    <a:gd name="T10" fmla="*/ 176 w 233"/>
                    <a:gd name="T11" fmla="*/ 65 h 556"/>
                    <a:gd name="T12" fmla="*/ 210 w 233"/>
                    <a:gd name="T13" fmla="*/ 128 h 556"/>
                    <a:gd name="T14" fmla="*/ 227 w 233"/>
                    <a:gd name="T15" fmla="*/ 186 h 556"/>
                    <a:gd name="T16" fmla="*/ 233 w 233"/>
                    <a:gd name="T17" fmla="*/ 256 h 556"/>
                    <a:gd name="T18" fmla="*/ 233 w 233"/>
                    <a:gd name="T19" fmla="*/ 329 h 556"/>
                    <a:gd name="T20" fmla="*/ 227 w 233"/>
                    <a:gd name="T21" fmla="*/ 397 h 556"/>
                    <a:gd name="T22" fmla="*/ 209 w 233"/>
                    <a:gd name="T23" fmla="*/ 456 h 556"/>
                    <a:gd name="T24" fmla="*/ 182 w 233"/>
                    <a:gd name="T25" fmla="*/ 508 h 556"/>
                    <a:gd name="T26" fmla="*/ 162 w 233"/>
                    <a:gd name="T27" fmla="*/ 534 h 556"/>
                    <a:gd name="T28" fmla="*/ 123 w 233"/>
                    <a:gd name="T29" fmla="*/ 552 h 556"/>
                    <a:gd name="T30" fmla="*/ 93 w 233"/>
                    <a:gd name="T31" fmla="*/ 556 h 556"/>
                    <a:gd name="T32" fmla="*/ 53 w 233"/>
                    <a:gd name="T33" fmla="*/ 542 h 556"/>
                    <a:gd name="T34" fmla="*/ 34 w 233"/>
                    <a:gd name="T35" fmla="*/ 512 h 556"/>
                    <a:gd name="T36" fmla="*/ 18 w 233"/>
                    <a:gd name="T37" fmla="*/ 484 h 556"/>
                    <a:gd name="T38" fmla="*/ 10 w 233"/>
                    <a:gd name="T39" fmla="*/ 453 h 556"/>
                    <a:gd name="T40" fmla="*/ 11 w 233"/>
                    <a:gd name="T41" fmla="*/ 402 h 556"/>
                    <a:gd name="T42" fmla="*/ 18 w 233"/>
                    <a:gd name="T43" fmla="*/ 367 h 556"/>
                    <a:gd name="T44" fmla="*/ 34 w 233"/>
                    <a:gd name="T45" fmla="*/ 331 h 556"/>
                    <a:gd name="T46" fmla="*/ 44 w 233"/>
                    <a:gd name="T47" fmla="*/ 284 h 556"/>
                    <a:gd name="T48" fmla="*/ 53 w 233"/>
                    <a:gd name="T49" fmla="*/ 256 h 556"/>
                    <a:gd name="T50" fmla="*/ 56 w 233"/>
                    <a:gd name="T51" fmla="*/ 220 h 556"/>
                    <a:gd name="T52" fmla="*/ 47 w 233"/>
                    <a:gd name="T53" fmla="*/ 181 h 556"/>
                    <a:gd name="T54" fmla="*/ 25 w 233"/>
                    <a:gd name="T55" fmla="*/ 150 h 556"/>
                    <a:gd name="T56" fmla="*/ 7 w 233"/>
                    <a:gd name="T57" fmla="*/ 120 h 556"/>
                    <a:gd name="T58" fmla="*/ 0 w 233"/>
                    <a:gd name="T59" fmla="*/ 87 h 556"/>
                    <a:gd name="T60" fmla="*/ 7 w 233"/>
                    <a:gd name="T61" fmla="*/ 44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3" h="556">
                      <a:moveTo>
                        <a:pt x="7" y="44"/>
                      </a:moveTo>
                      <a:lnTo>
                        <a:pt x="34" y="17"/>
                      </a:lnTo>
                      <a:lnTo>
                        <a:pt x="66" y="0"/>
                      </a:lnTo>
                      <a:lnTo>
                        <a:pt x="111" y="4"/>
                      </a:lnTo>
                      <a:lnTo>
                        <a:pt x="145" y="21"/>
                      </a:lnTo>
                      <a:lnTo>
                        <a:pt x="176" y="65"/>
                      </a:lnTo>
                      <a:lnTo>
                        <a:pt x="210" y="128"/>
                      </a:lnTo>
                      <a:lnTo>
                        <a:pt x="227" y="186"/>
                      </a:lnTo>
                      <a:lnTo>
                        <a:pt x="233" y="256"/>
                      </a:lnTo>
                      <a:lnTo>
                        <a:pt x="233" y="329"/>
                      </a:lnTo>
                      <a:lnTo>
                        <a:pt x="227" y="397"/>
                      </a:lnTo>
                      <a:lnTo>
                        <a:pt x="209" y="456"/>
                      </a:lnTo>
                      <a:lnTo>
                        <a:pt x="182" y="508"/>
                      </a:lnTo>
                      <a:lnTo>
                        <a:pt x="162" y="534"/>
                      </a:lnTo>
                      <a:lnTo>
                        <a:pt x="123" y="552"/>
                      </a:lnTo>
                      <a:lnTo>
                        <a:pt x="93" y="556"/>
                      </a:lnTo>
                      <a:lnTo>
                        <a:pt x="53" y="542"/>
                      </a:lnTo>
                      <a:lnTo>
                        <a:pt x="34" y="512"/>
                      </a:lnTo>
                      <a:lnTo>
                        <a:pt x="18" y="484"/>
                      </a:lnTo>
                      <a:lnTo>
                        <a:pt x="10" y="453"/>
                      </a:lnTo>
                      <a:lnTo>
                        <a:pt x="11" y="402"/>
                      </a:lnTo>
                      <a:lnTo>
                        <a:pt x="18" y="367"/>
                      </a:lnTo>
                      <a:lnTo>
                        <a:pt x="34" y="331"/>
                      </a:lnTo>
                      <a:lnTo>
                        <a:pt x="44" y="284"/>
                      </a:lnTo>
                      <a:lnTo>
                        <a:pt x="53" y="256"/>
                      </a:lnTo>
                      <a:lnTo>
                        <a:pt x="56" y="220"/>
                      </a:lnTo>
                      <a:lnTo>
                        <a:pt x="47" y="181"/>
                      </a:lnTo>
                      <a:lnTo>
                        <a:pt x="25" y="150"/>
                      </a:lnTo>
                      <a:lnTo>
                        <a:pt x="7" y="120"/>
                      </a:lnTo>
                      <a:lnTo>
                        <a:pt x="0" y="87"/>
                      </a:lnTo>
                      <a:lnTo>
                        <a:pt x="7" y="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" name="Freeform 11"/>
                <p:cNvSpPr>
                  <a:spLocks/>
                </p:cNvSpPr>
                <p:nvPr/>
              </p:nvSpPr>
              <p:spPr bwMode="auto">
                <a:xfrm rot="16842081">
                  <a:off x="4151" y="2439"/>
                  <a:ext cx="573" cy="232"/>
                </a:xfrm>
                <a:custGeom>
                  <a:avLst/>
                  <a:gdLst>
                    <a:gd name="T0" fmla="*/ 433 w 573"/>
                    <a:gd name="T1" fmla="*/ 132 h 232"/>
                    <a:gd name="T2" fmla="*/ 511 w 573"/>
                    <a:gd name="T3" fmla="*/ 112 h 232"/>
                    <a:gd name="T4" fmla="*/ 566 w 573"/>
                    <a:gd name="T5" fmla="*/ 109 h 232"/>
                    <a:gd name="T6" fmla="*/ 573 w 573"/>
                    <a:gd name="T7" fmla="*/ 132 h 232"/>
                    <a:gd name="T8" fmla="*/ 573 w 573"/>
                    <a:gd name="T9" fmla="*/ 198 h 232"/>
                    <a:gd name="T10" fmla="*/ 534 w 573"/>
                    <a:gd name="T11" fmla="*/ 211 h 232"/>
                    <a:gd name="T12" fmla="*/ 428 w 573"/>
                    <a:gd name="T13" fmla="*/ 209 h 232"/>
                    <a:gd name="T14" fmla="*/ 318 w 573"/>
                    <a:gd name="T15" fmla="*/ 192 h 232"/>
                    <a:gd name="T16" fmla="*/ 221 w 573"/>
                    <a:gd name="T17" fmla="*/ 175 h 232"/>
                    <a:gd name="T18" fmla="*/ 117 w 573"/>
                    <a:gd name="T19" fmla="*/ 187 h 232"/>
                    <a:gd name="T20" fmla="*/ 61 w 573"/>
                    <a:gd name="T21" fmla="*/ 221 h 232"/>
                    <a:gd name="T22" fmla="*/ 22 w 573"/>
                    <a:gd name="T23" fmla="*/ 232 h 232"/>
                    <a:gd name="T24" fmla="*/ 1 w 573"/>
                    <a:gd name="T25" fmla="*/ 228 h 232"/>
                    <a:gd name="T26" fmla="*/ 0 w 573"/>
                    <a:gd name="T27" fmla="*/ 171 h 232"/>
                    <a:gd name="T28" fmla="*/ 22 w 573"/>
                    <a:gd name="T29" fmla="*/ 97 h 232"/>
                    <a:gd name="T30" fmla="*/ 19 w 573"/>
                    <a:gd name="T31" fmla="*/ 46 h 232"/>
                    <a:gd name="T32" fmla="*/ 1 w 573"/>
                    <a:gd name="T33" fmla="*/ 21 h 232"/>
                    <a:gd name="T34" fmla="*/ 1 w 573"/>
                    <a:gd name="T35" fmla="*/ 6 h 232"/>
                    <a:gd name="T36" fmla="*/ 27 w 573"/>
                    <a:gd name="T37" fmla="*/ 0 h 232"/>
                    <a:gd name="T38" fmla="*/ 61 w 573"/>
                    <a:gd name="T39" fmla="*/ 34 h 232"/>
                    <a:gd name="T40" fmla="*/ 63 w 573"/>
                    <a:gd name="T41" fmla="*/ 79 h 232"/>
                    <a:gd name="T42" fmla="*/ 47 w 573"/>
                    <a:gd name="T43" fmla="*/ 141 h 232"/>
                    <a:gd name="T44" fmla="*/ 43 w 573"/>
                    <a:gd name="T45" fmla="*/ 181 h 232"/>
                    <a:gd name="T46" fmla="*/ 105 w 573"/>
                    <a:gd name="T47" fmla="*/ 153 h 232"/>
                    <a:gd name="T48" fmla="*/ 173 w 573"/>
                    <a:gd name="T49" fmla="*/ 120 h 232"/>
                    <a:gd name="T50" fmla="*/ 248 w 573"/>
                    <a:gd name="T51" fmla="*/ 118 h 232"/>
                    <a:gd name="T52" fmla="*/ 300 w 573"/>
                    <a:gd name="T53" fmla="*/ 129 h 232"/>
                    <a:gd name="T54" fmla="*/ 356 w 573"/>
                    <a:gd name="T55" fmla="*/ 129 h 232"/>
                    <a:gd name="T56" fmla="*/ 433 w 573"/>
                    <a:gd name="T57" fmla="*/ 1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73" h="232">
                      <a:moveTo>
                        <a:pt x="433" y="132"/>
                      </a:moveTo>
                      <a:lnTo>
                        <a:pt x="511" y="112"/>
                      </a:lnTo>
                      <a:lnTo>
                        <a:pt x="566" y="109"/>
                      </a:lnTo>
                      <a:lnTo>
                        <a:pt x="573" y="132"/>
                      </a:lnTo>
                      <a:lnTo>
                        <a:pt x="573" y="198"/>
                      </a:lnTo>
                      <a:lnTo>
                        <a:pt x="534" y="211"/>
                      </a:lnTo>
                      <a:lnTo>
                        <a:pt x="428" y="209"/>
                      </a:lnTo>
                      <a:lnTo>
                        <a:pt x="318" y="192"/>
                      </a:lnTo>
                      <a:lnTo>
                        <a:pt x="221" y="175"/>
                      </a:lnTo>
                      <a:lnTo>
                        <a:pt x="117" y="187"/>
                      </a:lnTo>
                      <a:lnTo>
                        <a:pt x="61" y="221"/>
                      </a:lnTo>
                      <a:lnTo>
                        <a:pt x="22" y="232"/>
                      </a:lnTo>
                      <a:lnTo>
                        <a:pt x="1" y="228"/>
                      </a:lnTo>
                      <a:lnTo>
                        <a:pt x="0" y="171"/>
                      </a:lnTo>
                      <a:lnTo>
                        <a:pt x="22" y="97"/>
                      </a:lnTo>
                      <a:lnTo>
                        <a:pt x="19" y="46"/>
                      </a:lnTo>
                      <a:lnTo>
                        <a:pt x="1" y="21"/>
                      </a:lnTo>
                      <a:lnTo>
                        <a:pt x="1" y="6"/>
                      </a:lnTo>
                      <a:lnTo>
                        <a:pt x="27" y="0"/>
                      </a:lnTo>
                      <a:lnTo>
                        <a:pt x="61" y="34"/>
                      </a:lnTo>
                      <a:lnTo>
                        <a:pt x="63" y="79"/>
                      </a:lnTo>
                      <a:lnTo>
                        <a:pt x="47" y="141"/>
                      </a:lnTo>
                      <a:lnTo>
                        <a:pt x="43" y="181"/>
                      </a:lnTo>
                      <a:lnTo>
                        <a:pt x="105" y="153"/>
                      </a:lnTo>
                      <a:lnTo>
                        <a:pt x="173" y="120"/>
                      </a:lnTo>
                      <a:lnTo>
                        <a:pt x="248" y="118"/>
                      </a:lnTo>
                      <a:lnTo>
                        <a:pt x="300" y="129"/>
                      </a:lnTo>
                      <a:lnTo>
                        <a:pt x="356" y="129"/>
                      </a:lnTo>
                      <a:lnTo>
                        <a:pt x="433" y="13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12"/>
                <p:cNvSpPr>
                  <a:spLocks/>
                </p:cNvSpPr>
                <p:nvPr/>
              </p:nvSpPr>
              <p:spPr bwMode="auto">
                <a:xfrm>
                  <a:off x="4600" y="2176"/>
                  <a:ext cx="613" cy="414"/>
                </a:xfrm>
                <a:custGeom>
                  <a:avLst/>
                  <a:gdLst>
                    <a:gd name="T0" fmla="*/ 13 w 613"/>
                    <a:gd name="T1" fmla="*/ 61 h 414"/>
                    <a:gd name="T2" fmla="*/ 43 w 613"/>
                    <a:gd name="T3" fmla="*/ 57 h 414"/>
                    <a:gd name="T4" fmla="*/ 79 w 613"/>
                    <a:gd name="T5" fmla="*/ 81 h 414"/>
                    <a:gd name="T6" fmla="*/ 106 w 613"/>
                    <a:gd name="T7" fmla="*/ 124 h 414"/>
                    <a:gd name="T8" fmla="*/ 142 w 613"/>
                    <a:gd name="T9" fmla="*/ 195 h 414"/>
                    <a:gd name="T10" fmla="*/ 171 w 613"/>
                    <a:gd name="T11" fmla="*/ 258 h 414"/>
                    <a:gd name="T12" fmla="*/ 198 w 613"/>
                    <a:gd name="T13" fmla="*/ 318 h 414"/>
                    <a:gd name="T14" fmla="*/ 214 w 613"/>
                    <a:gd name="T15" fmla="*/ 328 h 414"/>
                    <a:gd name="T16" fmla="*/ 246 w 613"/>
                    <a:gd name="T17" fmla="*/ 318 h 414"/>
                    <a:gd name="T18" fmla="*/ 307 w 613"/>
                    <a:gd name="T19" fmla="*/ 268 h 414"/>
                    <a:gd name="T20" fmla="*/ 378 w 613"/>
                    <a:gd name="T21" fmla="*/ 208 h 414"/>
                    <a:gd name="T22" fmla="*/ 424 w 613"/>
                    <a:gd name="T23" fmla="*/ 156 h 414"/>
                    <a:gd name="T24" fmla="*/ 446 w 613"/>
                    <a:gd name="T25" fmla="*/ 125 h 414"/>
                    <a:gd name="T26" fmla="*/ 446 w 613"/>
                    <a:gd name="T27" fmla="*/ 113 h 414"/>
                    <a:gd name="T28" fmla="*/ 446 w 613"/>
                    <a:gd name="T29" fmla="*/ 96 h 414"/>
                    <a:gd name="T30" fmla="*/ 449 w 613"/>
                    <a:gd name="T31" fmla="*/ 86 h 414"/>
                    <a:gd name="T32" fmla="*/ 445 w 613"/>
                    <a:gd name="T33" fmla="*/ 51 h 414"/>
                    <a:gd name="T34" fmla="*/ 432 w 613"/>
                    <a:gd name="T35" fmla="*/ 25 h 414"/>
                    <a:gd name="T36" fmla="*/ 438 w 613"/>
                    <a:gd name="T37" fmla="*/ 0 h 414"/>
                    <a:gd name="T38" fmla="*/ 468 w 613"/>
                    <a:gd name="T39" fmla="*/ 0 h 414"/>
                    <a:gd name="T40" fmla="*/ 485 w 613"/>
                    <a:gd name="T41" fmla="*/ 39 h 414"/>
                    <a:gd name="T42" fmla="*/ 478 w 613"/>
                    <a:gd name="T43" fmla="*/ 100 h 414"/>
                    <a:gd name="T44" fmla="*/ 490 w 613"/>
                    <a:gd name="T45" fmla="*/ 100 h 414"/>
                    <a:gd name="T46" fmla="*/ 526 w 613"/>
                    <a:gd name="T47" fmla="*/ 96 h 414"/>
                    <a:gd name="T48" fmla="*/ 563 w 613"/>
                    <a:gd name="T49" fmla="*/ 73 h 414"/>
                    <a:gd name="T50" fmla="*/ 594 w 613"/>
                    <a:gd name="T51" fmla="*/ 69 h 414"/>
                    <a:gd name="T52" fmla="*/ 602 w 613"/>
                    <a:gd name="T53" fmla="*/ 91 h 414"/>
                    <a:gd name="T54" fmla="*/ 613 w 613"/>
                    <a:gd name="T55" fmla="*/ 137 h 414"/>
                    <a:gd name="T56" fmla="*/ 562 w 613"/>
                    <a:gd name="T57" fmla="*/ 207 h 414"/>
                    <a:gd name="T58" fmla="*/ 534 w 613"/>
                    <a:gd name="T59" fmla="*/ 241 h 414"/>
                    <a:gd name="T60" fmla="*/ 508 w 613"/>
                    <a:gd name="T61" fmla="*/ 245 h 414"/>
                    <a:gd name="T62" fmla="*/ 476 w 613"/>
                    <a:gd name="T63" fmla="*/ 208 h 414"/>
                    <a:gd name="T64" fmla="*/ 438 w 613"/>
                    <a:gd name="T65" fmla="*/ 207 h 414"/>
                    <a:gd name="T66" fmla="*/ 404 w 613"/>
                    <a:gd name="T67" fmla="*/ 241 h 414"/>
                    <a:gd name="T68" fmla="*/ 347 w 613"/>
                    <a:gd name="T69" fmla="*/ 302 h 414"/>
                    <a:gd name="T70" fmla="*/ 289 w 613"/>
                    <a:gd name="T71" fmla="*/ 372 h 414"/>
                    <a:gd name="T72" fmla="*/ 239 w 613"/>
                    <a:gd name="T73" fmla="*/ 402 h 414"/>
                    <a:gd name="T74" fmla="*/ 202 w 613"/>
                    <a:gd name="T75" fmla="*/ 414 h 414"/>
                    <a:gd name="T76" fmla="*/ 180 w 613"/>
                    <a:gd name="T77" fmla="*/ 401 h 414"/>
                    <a:gd name="T78" fmla="*/ 162 w 613"/>
                    <a:gd name="T79" fmla="*/ 362 h 414"/>
                    <a:gd name="T80" fmla="*/ 129 w 613"/>
                    <a:gd name="T81" fmla="*/ 297 h 414"/>
                    <a:gd name="T82" fmla="*/ 86 w 613"/>
                    <a:gd name="T83" fmla="*/ 220 h 414"/>
                    <a:gd name="T84" fmla="*/ 44 w 613"/>
                    <a:gd name="T85" fmla="*/ 180 h 414"/>
                    <a:gd name="T86" fmla="*/ 8 w 613"/>
                    <a:gd name="T87" fmla="*/ 139 h 414"/>
                    <a:gd name="T88" fmla="*/ 0 w 613"/>
                    <a:gd name="T89" fmla="*/ 100 h 414"/>
                    <a:gd name="T90" fmla="*/ 13 w 613"/>
                    <a:gd name="T91" fmla="*/ 61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3" h="414">
                      <a:moveTo>
                        <a:pt x="13" y="61"/>
                      </a:moveTo>
                      <a:lnTo>
                        <a:pt x="43" y="57"/>
                      </a:lnTo>
                      <a:lnTo>
                        <a:pt x="79" y="81"/>
                      </a:lnTo>
                      <a:lnTo>
                        <a:pt x="106" y="124"/>
                      </a:lnTo>
                      <a:lnTo>
                        <a:pt x="142" y="195"/>
                      </a:lnTo>
                      <a:lnTo>
                        <a:pt x="171" y="258"/>
                      </a:lnTo>
                      <a:lnTo>
                        <a:pt x="198" y="318"/>
                      </a:lnTo>
                      <a:lnTo>
                        <a:pt x="214" y="328"/>
                      </a:lnTo>
                      <a:lnTo>
                        <a:pt x="246" y="318"/>
                      </a:lnTo>
                      <a:lnTo>
                        <a:pt x="307" y="268"/>
                      </a:lnTo>
                      <a:lnTo>
                        <a:pt x="378" y="208"/>
                      </a:lnTo>
                      <a:lnTo>
                        <a:pt x="424" y="156"/>
                      </a:lnTo>
                      <a:lnTo>
                        <a:pt x="446" y="125"/>
                      </a:lnTo>
                      <a:lnTo>
                        <a:pt x="446" y="113"/>
                      </a:lnTo>
                      <a:lnTo>
                        <a:pt x="446" y="96"/>
                      </a:lnTo>
                      <a:lnTo>
                        <a:pt x="449" y="86"/>
                      </a:lnTo>
                      <a:lnTo>
                        <a:pt x="445" y="51"/>
                      </a:lnTo>
                      <a:lnTo>
                        <a:pt x="432" y="25"/>
                      </a:lnTo>
                      <a:lnTo>
                        <a:pt x="438" y="0"/>
                      </a:lnTo>
                      <a:lnTo>
                        <a:pt x="468" y="0"/>
                      </a:lnTo>
                      <a:lnTo>
                        <a:pt x="485" y="39"/>
                      </a:lnTo>
                      <a:lnTo>
                        <a:pt x="478" y="100"/>
                      </a:lnTo>
                      <a:lnTo>
                        <a:pt x="490" y="100"/>
                      </a:lnTo>
                      <a:lnTo>
                        <a:pt x="526" y="96"/>
                      </a:lnTo>
                      <a:lnTo>
                        <a:pt x="563" y="73"/>
                      </a:lnTo>
                      <a:lnTo>
                        <a:pt x="594" y="69"/>
                      </a:lnTo>
                      <a:lnTo>
                        <a:pt x="602" y="91"/>
                      </a:lnTo>
                      <a:lnTo>
                        <a:pt x="613" y="137"/>
                      </a:lnTo>
                      <a:lnTo>
                        <a:pt x="562" y="207"/>
                      </a:lnTo>
                      <a:lnTo>
                        <a:pt x="534" y="241"/>
                      </a:lnTo>
                      <a:lnTo>
                        <a:pt x="508" y="245"/>
                      </a:lnTo>
                      <a:lnTo>
                        <a:pt x="476" y="208"/>
                      </a:lnTo>
                      <a:lnTo>
                        <a:pt x="438" y="207"/>
                      </a:lnTo>
                      <a:lnTo>
                        <a:pt x="404" y="241"/>
                      </a:lnTo>
                      <a:lnTo>
                        <a:pt x="347" y="302"/>
                      </a:lnTo>
                      <a:lnTo>
                        <a:pt x="289" y="372"/>
                      </a:lnTo>
                      <a:lnTo>
                        <a:pt x="239" y="402"/>
                      </a:lnTo>
                      <a:lnTo>
                        <a:pt x="202" y="414"/>
                      </a:lnTo>
                      <a:lnTo>
                        <a:pt x="180" y="401"/>
                      </a:lnTo>
                      <a:lnTo>
                        <a:pt x="162" y="362"/>
                      </a:lnTo>
                      <a:lnTo>
                        <a:pt x="129" y="297"/>
                      </a:lnTo>
                      <a:lnTo>
                        <a:pt x="86" y="220"/>
                      </a:lnTo>
                      <a:lnTo>
                        <a:pt x="44" y="180"/>
                      </a:lnTo>
                      <a:lnTo>
                        <a:pt x="8" y="139"/>
                      </a:lnTo>
                      <a:lnTo>
                        <a:pt x="0" y="100"/>
                      </a:lnTo>
                      <a:lnTo>
                        <a:pt x="13" y="6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13"/>
                <p:cNvSpPr>
                  <a:spLocks/>
                </p:cNvSpPr>
                <p:nvPr/>
              </p:nvSpPr>
              <p:spPr bwMode="auto">
                <a:xfrm>
                  <a:off x="4318" y="2632"/>
                  <a:ext cx="257" cy="660"/>
                </a:xfrm>
                <a:custGeom>
                  <a:avLst/>
                  <a:gdLst>
                    <a:gd name="T0" fmla="*/ 163 w 257"/>
                    <a:gd name="T1" fmla="*/ 76 h 660"/>
                    <a:gd name="T2" fmla="*/ 199 w 257"/>
                    <a:gd name="T3" fmla="*/ 10 h 660"/>
                    <a:gd name="T4" fmla="*/ 236 w 257"/>
                    <a:gd name="T5" fmla="*/ 0 h 660"/>
                    <a:gd name="T6" fmla="*/ 244 w 257"/>
                    <a:gd name="T7" fmla="*/ 32 h 660"/>
                    <a:gd name="T8" fmla="*/ 257 w 257"/>
                    <a:gd name="T9" fmla="*/ 93 h 660"/>
                    <a:gd name="T10" fmla="*/ 239 w 257"/>
                    <a:gd name="T11" fmla="*/ 121 h 660"/>
                    <a:gd name="T12" fmla="*/ 190 w 257"/>
                    <a:gd name="T13" fmla="*/ 173 h 660"/>
                    <a:gd name="T14" fmla="*/ 163 w 257"/>
                    <a:gd name="T15" fmla="*/ 244 h 660"/>
                    <a:gd name="T16" fmla="*/ 142 w 257"/>
                    <a:gd name="T17" fmla="*/ 300 h 660"/>
                    <a:gd name="T18" fmla="*/ 142 w 257"/>
                    <a:gd name="T19" fmla="*/ 333 h 660"/>
                    <a:gd name="T20" fmla="*/ 147 w 257"/>
                    <a:gd name="T21" fmla="*/ 420 h 660"/>
                    <a:gd name="T22" fmla="*/ 160 w 257"/>
                    <a:gd name="T23" fmla="*/ 497 h 660"/>
                    <a:gd name="T24" fmla="*/ 180 w 257"/>
                    <a:gd name="T25" fmla="*/ 539 h 660"/>
                    <a:gd name="T26" fmla="*/ 185 w 257"/>
                    <a:gd name="T27" fmla="*/ 563 h 660"/>
                    <a:gd name="T28" fmla="*/ 181 w 257"/>
                    <a:gd name="T29" fmla="*/ 588 h 660"/>
                    <a:gd name="T30" fmla="*/ 157 w 257"/>
                    <a:gd name="T31" fmla="*/ 593 h 660"/>
                    <a:gd name="T32" fmla="*/ 110 w 257"/>
                    <a:gd name="T33" fmla="*/ 603 h 660"/>
                    <a:gd name="T34" fmla="*/ 65 w 257"/>
                    <a:gd name="T35" fmla="*/ 642 h 660"/>
                    <a:gd name="T36" fmla="*/ 42 w 257"/>
                    <a:gd name="T37" fmla="*/ 660 h 660"/>
                    <a:gd name="T38" fmla="*/ 18 w 257"/>
                    <a:gd name="T39" fmla="*/ 647 h 660"/>
                    <a:gd name="T40" fmla="*/ 0 w 257"/>
                    <a:gd name="T41" fmla="*/ 597 h 660"/>
                    <a:gd name="T42" fmla="*/ 6 w 257"/>
                    <a:gd name="T43" fmla="*/ 571 h 660"/>
                    <a:gd name="T44" fmla="*/ 37 w 257"/>
                    <a:gd name="T45" fmla="*/ 566 h 660"/>
                    <a:gd name="T46" fmla="*/ 91 w 257"/>
                    <a:gd name="T47" fmla="*/ 544 h 660"/>
                    <a:gd name="T48" fmla="*/ 125 w 257"/>
                    <a:gd name="T49" fmla="*/ 539 h 660"/>
                    <a:gd name="T50" fmla="*/ 130 w 257"/>
                    <a:gd name="T51" fmla="*/ 514 h 660"/>
                    <a:gd name="T52" fmla="*/ 121 w 257"/>
                    <a:gd name="T53" fmla="*/ 488 h 660"/>
                    <a:gd name="T54" fmla="*/ 101 w 257"/>
                    <a:gd name="T55" fmla="*/ 420 h 660"/>
                    <a:gd name="T56" fmla="*/ 91 w 257"/>
                    <a:gd name="T57" fmla="*/ 340 h 660"/>
                    <a:gd name="T58" fmla="*/ 91 w 257"/>
                    <a:gd name="T59" fmla="*/ 276 h 660"/>
                    <a:gd name="T60" fmla="*/ 110 w 257"/>
                    <a:gd name="T61" fmla="*/ 212 h 660"/>
                    <a:gd name="T62" fmla="*/ 133 w 257"/>
                    <a:gd name="T63" fmla="*/ 146 h 660"/>
                    <a:gd name="T64" fmla="*/ 149 w 257"/>
                    <a:gd name="T65" fmla="*/ 105 h 660"/>
                    <a:gd name="T66" fmla="*/ 163 w 257"/>
                    <a:gd name="T67" fmla="*/ 76 h 6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7" h="660">
                      <a:moveTo>
                        <a:pt x="163" y="76"/>
                      </a:moveTo>
                      <a:lnTo>
                        <a:pt x="199" y="10"/>
                      </a:lnTo>
                      <a:lnTo>
                        <a:pt x="236" y="0"/>
                      </a:lnTo>
                      <a:lnTo>
                        <a:pt x="244" y="32"/>
                      </a:lnTo>
                      <a:lnTo>
                        <a:pt x="257" y="93"/>
                      </a:lnTo>
                      <a:lnTo>
                        <a:pt x="239" y="121"/>
                      </a:lnTo>
                      <a:lnTo>
                        <a:pt x="190" y="173"/>
                      </a:lnTo>
                      <a:lnTo>
                        <a:pt x="163" y="244"/>
                      </a:lnTo>
                      <a:lnTo>
                        <a:pt x="142" y="300"/>
                      </a:lnTo>
                      <a:lnTo>
                        <a:pt x="142" y="333"/>
                      </a:lnTo>
                      <a:lnTo>
                        <a:pt x="147" y="420"/>
                      </a:lnTo>
                      <a:lnTo>
                        <a:pt x="160" y="497"/>
                      </a:lnTo>
                      <a:lnTo>
                        <a:pt x="180" y="539"/>
                      </a:lnTo>
                      <a:lnTo>
                        <a:pt x="185" y="563"/>
                      </a:lnTo>
                      <a:lnTo>
                        <a:pt x="181" y="588"/>
                      </a:lnTo>
                      <a:lnTo>
                        <a:pt x="157" y="593"/>
                      </a:lnTo>
                      <a:lnTo>
                        <a:pt x="110" y="603"/>
                      </a:lnTo>
                      <a:lnTo>
                        <a:pt x="65" y="642"/>
                      </a:lnTo>
                      <a:lnTo>
                        <a:pt x="42" y="660"/>
                      </a:lnTo>
                      <a:lnTo>
                        <a:pt x="18" y="647"/>
                      </a:lnTo>
                      <a:lnTo>
                        <a:pt x="0" y="597"/>
                      </a:lnTo>
                      <a:lnTo>
                        <a:pt x="6" y="571"/>
                      </a:lnTo>
                      <a:lnTo>
                        <a:pt x="37" y="566"/>
                      </a:lnTo>
                      <a:lnTo>
                        <a:pt x="91" y="544"/>
                      </a:lnTo>
                      <a:lnTo>
                        <a:pt x="125" y="539"/>
                      </a:lnTo>
                      <a:lnTo>
                        <a:pt x="130" y="514"/>
                      </a:lnTo>
                      <a:lnTo>
                        <a:pt x="121" y="488"/>
                      </a:lnTo>
                      <a:lnTo>
                        <a:pt x="101" y="420"/>
                      </a:lnTo>
                      <a:lnTo>
                        <a:pt x="91" y="340"/>
                      </a:lnTo>
                      <a:lnTo>
                        <a:pt x="91" y="276"/>
                      </a:lnTo>
                      <a:lnTo>
                        <a:pt x="110" y="212"/>
                      </a:lnTo>
                      <a:lnTo>
                        <a:pt x="133" y="146"/>
                      </a:lnTo>
                      <a:lnTo>
                        <a:pt x="149" y="105"/>
                      </a:lnTo>
                      <a:lnTo>
                        <a:pt x="163" y="7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Freeform 14"/>
                <p:cNvSpPr>
                  <a:spLocks/>
                </p:cNvSpPr>
                <p:nvPr/>
              </p:nvSpPr>
              <p:spPr bwMode="auto">
                <a:xfrm>
                  <a:off x="4577" y="2664"/>
                  <a:ext cx="245" cy="590"/>
                </a:xfrm>
                <a:custGeom>
                  <a:avLst/>
                  <a:gdLst>
                    <a:gd name="T0" fmla="*/ 14 w 245"/>
                    <a:gd name="T1" fmla="*/ 22 h 590"/>
                    <a:gd name="T2" fmla="*/ 37 w 245"/>
                    <a:gd name="T3" fmla="*/ 0 h 590"/>
                    <a:gd name="T4" fmla="*/ 60 w 245"/>
                    <a:gd name="T5" fmla="*/ 5 h 590"/>
                    <a:gd name="T6" fmla="*/ 82 w 245"/>
                    <a:gd name="T7" fmla="*/ 24 h 590"/>
                    <a:gd name="T8" fmla="*/ 101 w 245"/>
                    <a:gd name="T9" fmla="*/ 80 h 590"/>
                    <a:gd name="T10" fmla="*/ 128 w 245"/>
                    <a:gd name="T11" fmla="*/ 173 h 590"/>
                    <a:gd name="T12" fmla="*/ 142 w 245"/>
                    <a:gd name="T13" fmla="*/ 257 h 590"/>
                    <a:gd name="T14" fmla="*/ 144 w 245"/>
                    <a:gd name="T15" fmla="*/ 313 h 590"/>
                    <a:gd name="T16" fmla="*/ 137 w 245"/>
                    <a:gd name="T17" fmla="*/ 340 h 590"/>
                    <a:gd name="T18" fmla="*/ 125 w 245"/>
                    <a:gd name="T19" fmla="*/ 383 h 590"/>
                    <a:gd name="T20" fmla="*/ 104 w 245"/>
                    <a:gd name="T21" fmla="*/ 432 h 590"/>
                    <a:gd name="T22" fmla="*/ 87 w 245"/>
                    <a:gd name="T23" fmla="*/ 483 h 590"/>
                    <a:gd name="T24" fmla="*/ 83 w 245"/>
                    <a:gd name="T25" fmla="*/ 524 h 590"/>
                    <a:gd name="T26" fmla="*/ 96 w 245"/>
                    <a:gd name="T27" fmla="*/ 538 h 590"/>
                    <a:gd name="T28" fmla="*/ 137 w 245"/>
                    <a:gd name="T29" fmla="*/ 529 h 590"/>
                    <a:gd name="T30" fmla="*/ 199 w 245"/>
                    <a:gd name="T31" fmla="*/ 524 h 590"/>
                    <a:gd name="T32" fmla="*/ 230 w 245"/>
                    <a:gd name="T33" fmla="*/ 529 h 590"/>
                    <a:gd name="T34" fmla="*/ 245 w 245"/>
                    <a:gd name="T35" fmla="*/ 546 h 590"/>
                    <a:gd name="T36" fmla="*/ 245 w 245"/>
                    <a:gd name="T37" fmla="*/ 563 h 590"/>
                    <a:gd name="T38" fmla="*/ 221 w 245"/>
                    <a:gd name="T39" fmla="*/ 582 h 590"/>
                    <a:gd name="T40" fmla="*/ 197 w 245"/>
                    <a:gd name="T41" fmla="*/ 590 h 590"/>
                    <a:gd name="T42" fmla="*/ 134 w 245"/>
                    <a:gd name="T43" fmla="*/ 573 h 590"/>
                    <a:gd name="T44" fmla="*/ 107 w 245"/>
                    <a:gd name="T45" fmla="*/ 573 h 590"/>
                    <a:gd name="T46" fmla="*/ 79 w 245"/>
                    <a:gd name="T47" fmla="*/ 585 h 590"/>
                    <a:gd name="T48" fmla="*/ 59 w 245"/>
                    <a:gd name="T49" fmla="*/ 585 h 590"/>
                    <a:gd name="T50" fmla="*/ 28 w 245"/>
                    <a:gd name="T51" fmla="*/ 568 h 590"/>
                    <a:gd name="T52" fmla="*/ 31 w 245"/>
                    <a:gd name="T53" fmla="*/ 541 h 590"/>
                    <a:gd name="T54" fmla="*/ 37 w 245"/>
                    <a:gd name="T55" fmla="*/ 521 h 590"/>
                    <a:gd name="T56" fmla="*/ 49 w 245"/>
                    <a:gd name="T57" fmla="*/ 490 h 590"/>
                    <a:gd name="T58" fmla="*/ 56 w 245"/>
                    <a:gd name="T59" fmla="*/ 461 h 590"/>
                    <a:gd name="T60" fmla="*/ 63 w 245"/>
                    <a:gd name="T61" fmla="*/ 405 h 590"/>
                    <a:gd name="T62" fmla="*/ 74 w 245"/>
                    <a:gd name="T63" fmla="*/ 344 h 590"/>
                    <a:gd name="T64" fmla="*/ 96 w 245"/>
                    <a:gd name="T65" fmla="*/ 296 h 590"/>
                    <a:gd name="T66" fmla="*/ 83 w 245"/>
                    <a:gd name="T67" fmla="*/ 257 h 590"/>
                    <a:gd name="T68" fmla="*/ 49 w 245"/>
                    <a:gd name="T69" fmla="*/ 168 h 590"/>
                    <a:gd name="T70" fmla="*/ 10 w 245"/>
                    <a:gd name="T71" fmla="*/ 91 h 590"/>
                    <a:gd name="T72" fmla="*/ 0 w 245"/>
                    <a:gd name="T73" fmla="*/ 52 h 590"/>
                    <a:gd name="T74" fmla="*/ 14 w 245"/>
                    <a:gd name="T75" fmla="*/ 22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5" h="590">
                      <a:moveTo>
                        <a:pt x="14" y="22"/>
                      </a:moveTo>
                      <a:lnTo>
                        <a:pt x="37" y="0"/>
                      </a:lnTo>
                      <a:lnTo>
                        <a:pt x="60" y="5"/>
                      </a:lnTo>
                      <a:lnTo>
                        <a:pt x="82" y="24"/>
                      </a:lnTo>
                      <a:lnTo>
                        <a:pt x="101" y="80"/>
                      </a:lnTo>
                      <a:lnTo>
                        <a:pt x="128" y="173"/>
                      </a:lnTo>
                      <a:lnTo>
                        <a:pt x="142" y="257"/>
                      </a:lnTo>
                      <a:lnTo>
                        <a:pt x="144" y="313"/>
                      </a:lnTo>
                      <a:lnTo>
                        <a:pt x="137" y="340"/>
                      </a:lnTo>
                      <a:lnTo>
                        <a:pt x="125" y="383"/>
                      </a:lnTo>
                      <a:lnTo>
                        <a:pt x="104" y="432"/>
                      </a:lnTo>
                      <a:lnTo>
                        <a:pt x="87" y="483"/>
                      </a:lnTo>
                      <a:lnTo>
                        <a:pt x="83" y="524"/>
                      </a:lnTo>
                      <a:lnTo>
                        <a:pt x="96" y="538"/>
                      </a:lnTo>
                      <a:lnTo>
                        <a:pt x="137" y="529"/>
                      </a:lnTo>
                      <a:lnTo>
                        <a:pt x="199" y="524"/>
                      </a:lnTo>
                      <a:lnTo>
                        <a:pt x="230" y="529"/>
                      </a:lnTo>
                      <a:lnTo>
                        <a:pt x="245" y="546"/>
                      </a:lnTo>
                      <a:lnTo>
                        <a:pt x="245" y="563"/>
                      </a:lnTo>
                      <a:lnTo>
                        <a:pt x="221" y="582"/>
                      </a:lnTo>
                      <a:lnTo>
                        <a:pt x="197" y="590"/>
                      </a:lnTo>
                      <a:lnTo>
                        <a:pt x="134" y="573"/>
                      </a:lnTo>
                      <a:lnTo>
                        <a:pt x="107" y="573"/>
                      </a:lnTo>
                      <a:lnTo>
                        <a:pt x="79" y="585"/>
                      </a:lnTo>
                      <a:lnTo>
                        <a:pt x="59" y="585"/>
                      </a:lnTo>
                      <a:lnTo>
                        <a:pt x="28" y="568"/>
                      </a:lnTo>
                      <a:lnTo>
                        <a:pt x="31" y="541"/>
                      </a:lnTo>
                      <a:lnTo>
                        <a:pt x="37" y="521"/>
                      </a:lnTo>
                      <a:lnTo>
                        <a:pt x="49" y="490"/>
                      </a:lnTo>
                      <a:lnTo>
                        <a:pt x="56" y="461"/>
                      </a:lnTo>
                      <a:lnTo>
                        <a:pt x="63" y="405"/>
                      </a:lnTo>
                      <a:lnTo>
                        <a:pt x="74" y="344"/>
                      </a:lnTo>
                      <a:lnTo>
                        <a:pt x="96" y="296"/>
                      </a:lnTo>
                      <a:lnTo>
                        <a:pt x="83" y="257"/>
                      </a:lnTo>
                      <a:lnTo>
                        <a:pt x="49" y="168"/>
                      </a:lnTo>
                      <a:lnTo>
                        <a:pt x="10" y="91"/>
                      </a:lnTo>
                      <a:lnTo>
                        <a:pt x="0" y="5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" name="TextBox 19"/>
            <p:cNvSpPr txBox="1"/>
            <p:nvPr/>
          </p:nvSpPr>
          <p:spPr>
            <a:xfrm>
              <a:off x="6309360" y="5319100"/>
              <a:ext cx="2792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Against bottled water </a:t>
              </a:r>
            </a:p>
          </p:txBody>
        </p:sp>
        <p:grpSp>
          <p:nvGrpSpPr>
            <p:cNvPr id="22" name="Group 18"/>
            <p:cNvGrpSpPr>
              <a:grpSpLocks noChangeAspect="1"/>
            </p:cNvGrpSpPr>
            <p:nvPr/>
          </p:nvGrpSpPr>
          <p:grpSpPr bwMode="auto">
            <a:xfrm rot="1996176">
              <a:off x="8255708" y="2651345"/>
              <a:ext cx="276409" cy="501650"/>
              <a:chOff x="2618" y="1729"/>
              <a:chExt cx="551" cy="1000"/>
            </a:xfrm>
          </p:grpSpPr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642" y="2250"/>
                <a:ext cx="490" cy="425"/>
              </a:xfrm>
              <a:custGeom>
                <a:avLst/>
                <a:gdLst>
                  <a:gd name="T0" fmla="*/ 177 w 980"/>
                  <a:gd name="T1" fmla="*/ 2 h 850"/>
                  <a:gd name="T2" fmla="*/ 166 w 980"/>
                  <a:gd name="T3" fmla="*/ 0 h 850"/>
                  <a:gd name="T4" fmla="*/ 153 w 980"/>
                  <a:gd name="T5" fmla="*/ 0 h 850"/>
                  <a:gd name="T6" fmla="*/ 133 w 980"/>
                  <a:gd name="T7" fmla="*/ 0 h 850"/>
                  <a:gd name="T8" fmla="*/ 116 w 980"/>
                  <a:gd name="T9" fmla="*/ 0 h 850"/>
                  <a:gd name="T10" fmla="*/ 95 w 980"/>
                  <a:gd name="T11" fmla="*/ 3 h 850"/>
                  <a:gd name="T12" fmla="*/ 74 w 980"/>
                  <a:gd name="T13" fmla="*/ 11 h 850"/>
                  <a:gd name="T14" fmla="*/ 55 w 980"/>
                  <a:gd name="T15" fmla="*/ 23 h 850"/>
                  <a:gd name="T16" fmla="*/ 38 w 980"/>
                  <a:gd name="T17" fmla="*/ 38 h 850"/>
                  <a:gd name="T18" fmla="*/ 23 w 980"/>
                  <a:gd name="T19" fmla="*/ 59 h 850"/>
                  <a:gd name="T20" fmla="*/ 12 w 980"/>
                  <a:gd name="T21" fmla="*/ 89 h 850"/>
                  <a:gd name="T22" fmla="*/ 4 w 980"/>
                  <a:gd name="T23" fmla="*/ 123 h 850"/>
                  <a:gd name="T24" fmla="*/ 2 w 980"/>
                  <a:gd name="T25" fmla="*/ 167 h 850"/>
                  <a:gd name="T26" fmla="*/ 0 w 980"/>
                  <a:gd name="T27" fmla="*/ 222 h 850"/>
                  <a:gd name="T28" fmla="*/ 0 w 980"/>
                  <a:gd name="T29" fmla="*/ 287 h 850"/>
                  <a:gd name="T30" fmla="*/ 2 w 980"/>
                  <a:gd name="T31" fmla="*/ 359 h 850"/>
                  <a:gd name="T32" fmla="*/ 10 w 980"/>
                  <a:gd name="T33" fmla="*/ 435 h 850"/>
                  <a:gd name="T34" fmla="*/ 19 w 980"/>
                  <a:gd name="T35" fmla="*/ 511 h 850"/>
                  <a:gd name="T36" fmla="*/ 36 w 980"/>
                  <a:gd name="T37" fmla="*/ 585 h 850"/>
                  <a:gd name="T38" fmla="*/ 57 w 980"/>
                  <a:gd name="T39" fmla="*/ 656 h 850"/>
                  <a:gd name="T40" fmla="*/ 86 w 980"/>
                  <a:gd name="T41" fmla="*/ 720 h 850"/>
                  <a:gd name="T42" fmla="*/ 124 w 980"/>
                  <a:gd name="T43" fmla="*/ 774 h 850"/>
                  <a:gd name="T44" fmla="*/ 170 w 980"/>
                  <a:gd name="T45" fmla="*/ 813 h 850"/>
                  <a:gd name="T46" fmla="*/ 225 w 980"/>
                  <a:gd name="T47" fmla="*/ 840 h 850"/>
                  <a:gd name="T48" fmla="*/ 290 w 980"/>
                  <a:gd name="T49" fmla="*/ 850 h 850"/>
                  <a:gd name="T50" fmla="*/ 360 w 980"/>
                  <a:gd name="T51" fmla="*/ 848 h 850"/>
                  <a:gd name="T52" fmla="*/ 432 w 980"/>
                  <a:gd name="T53" fmla="*/ 842 h 850"/>
                  <a:gd name="T54" fmla="*/ 505 w 980"/>
                  <a:gd name="T55" fmla="*/ 833 h 850"/>
                  <a:gd name="T56" fmla="*/ 575 w 980"/>
                  <a:gd name="T57" fmla="*/ 821 h 850"/>
                  <a:gd name="T58" fmla="*/ 643 w 980"/>
                  <a:gd name="T59" fmla="*/ 808 h 850"/>
                  <a:gd name="T60" fmla="*/ 708 w 980"/>
                  <a:gd name="T61" fmla="*/ 791 h 850"/>
                  <a:gd name="T62" fmla="*/ 767 w 980"/>
                  <a:gd name="T63" fmla="*/ 770 h 850"/>
                  <a:gd name="T64" fmla="*/ 822 w 980"/>
                  <a:gd name="T65" fmla="*/ 747 h 850"/>
                  <a:gd name="T66" fmla="*/ 870 w 980"/>
                  <a:gd name="T67" fmla="*/ 720 h 850"/>
                  <a:gd name="T68" fmla="*/ 912 w 980"/>
                  <a:gd name="T69" fmla="*/ 690 h 850"/>
                  <a:gd name="T70" fmla="*/ 944 w 980"/>
                  <a:gd name="T71" fmla="*/ 658 h 850"/>
                  <a:gd name="T72" fmla="*/ 967 w 980"/>
                  <a:gd name="T73" fmla="*/ 623 h 850"/>
                  <a:gd name="T74" fmla="*/ 980 w 980"/>
                  <a:gd name="T75" fmla="*/ 583 h 850"/>
                  <a:gd name="T76" fmla="*/ 975 w 980"/>
                  <a:gd name="T77" fmla="*/ 547 h 850"/>
                  <a:gd name="T78" fmla="*/ 954 w 980"/>
                  <a:gd name="T79" fmla="*/ 517 h 850"/>
                  <a:gd name="T80" fmla="*/ 919 w 980"/>
                  <a:gd name="T81" fmla="*/ 492 h 850"/>
                  <a:gd name="T82" fmla="*/ 870 w 980"/>
                  <a:gd name="T83" fmla="*/ 471 h 850"/>
                  <a:gd name="T84" fmla="*/ 813 w 980"/>
                  <a:gd name="T85" fmla="*/ 456 h 850"/>
                  <a:gd name="T86" fmla="*/ 750 w 980"/>
                  <a:gd name="T87" fmla="*/ 447 h 850"/>
                  <a:gd name="T88" fmla="*/ 682 w 980"/>
                  <a:gd name="T89" fmla="*/ 439 h 850"/>
                  <a:gd name="T90" fmla="*/ 611 w 980"/>
                  <a:gd name="T91" fmla="*/ 439 h 850"/>
                  <a:gd name="T92" fmla="*/ 541 w 980"/>
                  <a:gd name="T93" fmla="*/ 441 h 850"/>
                  <a:gd name="T94" fmla="*/ 474 w 980"/>
                  <a:gd name="T95" fmla="*/ 447 h 850"/>
                  <a:gd name="T96" fmla="*/ 413 w 980"/>
                  <a:gd name="T97" fmla="*/ 458 h 850"/>
                  <a:gd name="T98" fmla="*/ 360 w 980"/>
                  <a:gd name="T99" fmla="*/ 471 h 850"/>
                  <a:gd name="T100" fmla="*/ 318 w 980"/>
                  <a:gd name="T101" fmla="*/ 488 h 850"/>
                  <a:gd name="T102" fmla="*/ 282 w 980"/>
                  <a:gd name="T103" fmla="*/ 485 h 850"/>
                  <a:gd name="T104" fmla="*/ 253 w 980"/>
                  <a:gd name="T105" fmla="*/ 466 h 850"/>
                  <a:gd name="T106" fmla="*/ 232 w 980"/>
                  <a:gd name="T107" fmla="*/ 429 h 850"/>
                  <a:gd name="T108" fmla="*/ 213 w 980"/>
                  <a:gd name="T109" fmla="*/ 384 h 850"/>
                  <a:gd name="T110" fmla="*/ 202 w 980"/>
                  <a:gd name="T111" fmla="*/ 329 h 850"/>
                  <a:gd name="T112" fmla="*/ 192 w 980"/>
                  <a:gd name="T113" fmla="*/ 272 h 850"/>
                  <a:gd name="T114" fmla="*/ 187 w 980"/>
                  <a:gd name="T115" fmla="*/ 209 h 850"/>
                  <a:gd name="T116" fmla="*/ 183 w 980"/>
                  <a:gd name="T117" fmla="*/ 152 h 850"/>
                  <a:gd name="T118" fmla="*/ 183 w 980"/>
                  <a:gd name="T119" fmla="*/ 99 h 850"/>
                  <a:gd name="T120" fmla="*/ 183 w 980"/>
                  <a:gd name="T121" fmla="*/ 53 h 850"/>
                  <a:gd name="T122" fmla="*/ 183 w 980"/>
                  <a:gd name="T123" fmla="*/ 21 h 850"/>
                  <a:gd name="T124" fmla="*/ 183 w 980"/>
                  <a:gd name="T125" fmla="*/ 5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80" h="850">
                    <a:moveTo>
                      <a:pt x="185" y="3"/>
                    </a:moveTo>
                    <a:lnTo>
                      <a:pt x="183" y="3"/>
                    </a:lnTo>
                    <a:lnTo>
                      <a:pt x="183" y="3"/>
                    </a:lnTo>
                    <a:lnTo>
                      <a:pt x="179" y="3"/>
                    </a:lnTo>
                    <a:lnTo>
                      <a:pt x="177" y="2"/>
                    </a:lnTo>
                    <a:lnTo>
                      <a:pt x="175" y="2"/>
                    </a:lnTo>
                    <a:lnTo>
                      <a:pt x="173" y="2"/>
                    </a:lnTo>
                    <a:lnTo>
                      <a:pt x="172" y="2"/>
                    </a:lnTo>
                    <a:lnTo>
                      <a:pt x="170" y="2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0" y="0"/>
                    </a:lnTo>
                    <a:lnTo>
                      <a:pt x="158" y="0"/>
                    </a:lnTo>
                    <a:lnTo>
                      <a:pt x="154" y="0"/>
                    </a:lnTo>
                    <a:lnTo>
                      <a:pt x="153" y="0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41" y="0"/>
                    </a:lnTo>
                    <a:lnTo>
                      <a:pt x="137" y="0"/>
                    </a:lnTo>
                    <a:lnTo>
                      <a:pt x="133" y="0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7" y="2"/>
                    </a:lnTo>
                    <a:lnTo>
                      <a:pt x="103" y="2"/>
                    </a:lnTo>
                    <a:lnTo>
                      <a:pt x="99" y="3"/>
                    </a:lnTo>
                    <a:lnTo>
                      <a:pt x="95" y="3"/>
                    </a:lnTo>
                    <a:lnTo>
                      <a:pt x="92" y="5"/>
                    </a:lnTo>
                    <a:lnTo>
                      <a:pt x="86" y="7"/>
                    </a:lnTo>
                    <a:lnTo>
                      <a:pt x="84" y="7"/>
                    </a:lnTo>
                    <a:lnTo>
                      <a:pt x="78" y="9"/>
                    </a:lnTo>
                    <a:lnTo>
                      <a:pt x="74" y="11"/>
                    </a:lnTo>
                    <a:lnTo>
                      <a:pt x="71" y="13"/>
                    </a:lnTo>
                    <a:lnTo>
                      <a:pt x="67" y="15"/>
                    </a:lnTo>
                    <a:lnTo>
                      <a:pt x="63" y="17"/>
                    </a:lnTo>
                    <a:lnTo>
                      <a:pt x="59" y="19"/>
                    </a:lnTo>
                    <a:lnTo>
                      <a:pt x="55" y="23"/>
                    </a:lnTo>
                    <a:lnTo>
                      <a:pt x="52" y="26"/>
                    </a:lnTo>
                    <a:lnTo>
                      <a:pt x="48" y="28"/>
                    </a:lnTo>
                    <a:lnTo>
                      <a:pt x="44" y="30"/>
                    </a:lnTo>
                    <a:lnTo>
                      <a:pt x="40" y="36"/>
                    </a:lnTo>
                    <a:lnTo>
                      <a:pt x="38" y="38"/>
                    </a:lnTo>
                    <a:lnTo>
                      <a:pt x="35" y="43"/>
                    </a:lnTo>
                    <a:lnTo>
                      <a:pt x="31" y="47"/>
                    </a:lnTo>
                    <a:lnTo>
                      <a:pt x="29" y="49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1" y="64"/>
                    </a:lnTo>
                    <a:lnTo>
                      <a:pt x="17" y="70"/>
                    </a:lnTo>
                    <a:lnTo>
                      <a:pt x="17" y="76"/>
                    </a:lnTo>
                    <a:lnTo>
                      <a:pt x="14" y="81"/>
                    </a:lnTo>
                    <a:lnTo>
                      <a:pt x="12" y="89"/>
                    </a:lnTo>
                    <a:lnTo>
                      <a:pt x="10" y="93"/>
                    </a:lnTo>
                    <a:lnTo>
                      <a:pt x="8" y="100"/>
                    </a:lnTo>
                    <a:lnTo>
                      <a:pt x="6" y="108"/>
                    </a:lnTo>
                    <a:lnTo>
                      <a:pt x="6" y="116"/>
                    </a:lnTo>
                    <a:lnTo>
                      <a:pt x="4" y="123"/>
                    </a:lnTo>
                    <a:lnTo>
                      <a:pt x="4" y="131"/>
                    </a:lnTo>
                    <a:lnTo>
                      <a:pt x="4" y="138"/>
                    </a:lnTo>
                    <a:lnTo>
                      <a:pt x="4" y="146"/>
                    </a:lnTo>
                    <a:lnTo>
                      <a:pt x="2" y="156"/>
                    </a:lnTo>
                    <a:lnTo>
                      <a:pt x="2" y="167"/>
                    </a:lnTo>
                    <a:lnTo>
                      <a:pt x="2" y="177"/>
                    </a:lnTo>
                    <a:lnTo>
                      <a:pt x="0" y="188"/>
                    </a:lnTo>
                    <a:lnTo>
                      <a:pt x="0" y="199"/>
                    </a:lnTo>
                    <a:lnTo>
                      <a:pt x="0" y="211"/>
                    </a:lnTo>
                    <a:lnTo>
                      <a:pt x="0" y="222"/>
                    </a:lnTo>
                    <a:lnTo>
                      <a:pt x="0" y="235"/>
                    </a:lnTo>
                    <a:lnTo>
                      <a:pt x="0" y="249"/>
                    </a:lnTo>
                    <a:lnTo>
                      <a:pt x="0" y="260"/>
                    </a:lnTo>
                    <a:lnTo>
                      <a:pt x="0" y="273"/>
                    </a:lnTo>
                    <a:lnTo>
                      <a:pt x="0" y="287"/>
                    </a:lnTo>
                    <a:lnTo>
                      <a:pt x="0" y="302"/>
                    </a:lnTo>
                    <a:lnTo>
                      <a:pt x="2" y="315"/>
                    </a:lnTo>
                    <a:lnTo>
                      <a:pt x="2" y="331"/>
                    </a:lnTo>
                    <a:lnTo>
                      <a:pt x="2" y="344"/>
                    </a:lnTo>
                    <a:lnTo>
                      <a:pt x="2" y="359"/>
                    </a:lnTo>
                    <a:lnTo>
                      <a:pt x="4" y="374"/>
                    </a:lnTo>
                    <a:lnTo>
                      <a:pt x="4" y="388"/>
                    </a:lnTo>
                    <a:lnTo>
                      <a:pt x="6" y="405"/>
                    </a:lnTo>
                    <a:lnTo>
                      <a:pt x="6" y="420"/>
                    </a:lnTo>
                    <a:lnTo>
                      <a:pt x="10" y="435"/>
                    </a:lnTo>
                    <a:lnTo>
                      <a:pt x="10" y="450"/>
                    </a:lnTo>
                    <a:lnTo>
                      <a:pt x="12" y="466"/>
                    </a:lnTo>
                    <a:lnTo>
                      <a:pt x="14" y="481"/>
                    </a:lnTo>
                    <a:lnTo>
                      <a:pt x="17" y="496"/>
                    </a:lnTo>
                    <a:lnTo>
                      <a:pt x="19" y="511"/>
                    </a:lnTo>
                    <a:lnTo>
                      <a:pt x="21" y="526"/>
                    </a:lnTo>
                    <a:lnTo>
                      <a:pt x="25" y="542"/>
                    </a:lnTo>
                    <a:lnTo>
                      <a:pt x="29" y="557"/>
                    </a:lnTo>
                    <a:lnTo>
                      <a:pt x="31" y="572"/>
                    </a:lnTo>
                    <a:lnTo>
                      <a:pt x="36" y="585"/>
                    </a:lnTo>
                    <a:lnTo>
                      <a:pt x="38" y="601"/>
                    </a:lnTo>
                    <a:lnTo>
                      <a:pt x="44" y="614"/>
                    </a:lnTo>
                    <a:lnTo>
                      <a:pt x="48" y="627"/>
                    </a:lnTo>
                    <a:lnTo>
                      <a:pt x="54" y="642"/>
                    </a:lnTo>
                    <a:lnTo>
                      <a:pt x="57" y="656"/>
                    </a:lnTo>
                    <a:lnTo>
                      <a:pt x="63" y="669"/>
                    </a:lnTo>
                    <a:lnTo>
                      <a:pt x="67" y="682"/>
                    </a:lnTo>
                    <a:lnTo>
                      <a:pt x="74" y="696"/>
                    </a:lnTo>
                    <a:lnTo>
                      <a:pt x="80" y="707"/>
                    </a:lnTo>
                    <a:lnTo>
                      <a:pt x="86" y="720"/>
                    </a:lnTo>
                    <a:lnTo>
                      <a:pt x="94" y="730"/>
                    </a:lnTo>
                    <a:lnTo>
                      <a:pt x="101" y="741"/>
                    </a:lnTo>
                    <a:lnTo>
                      <a:pt x="109" y="753"/>
                    </a:lnTo>
                    <a:lnTo>
                      <a:pt x="116" y="764"/>
                    </a:lnTo>
                    <a:lnTo>
                      <a:pt x="124" y="774"/>
                    </a:lnTo>
                    <a:lnTo>
                      <a:pt x="132" y="783"/>
                    </a:lnTo>
                    <a:lnTo>
                      <a:pt x="139" y="791"/>
                    </a:lnTo>
                    <a:lnTo>
                      <a:pt x="149" y="800"/>
                    </a:lnTo>
                    <a:lnTo>
                      <a:pt x="158" y="806"/>
                    </a:lnTo>
                    <a:lnTo>
                      <a:pt x="170" y="813"/>
                    </a:lnTo>
                    <a:lnTo>
                      <a:pt x="179" y="821"/>
                    </a:lnTo>
                    <a:lnTo>
                      <a:pt x="191" y="829"/>
                    </a:lnTo>
                    <a:lnTo>
                      <a:pt x="200" y="833"/>
                    </a:lnTo>
                    <a:lnTo>
                      <a:pt x="213" y="838"/>
                    </a:lnTo>
                    <a:lnTo>
                      <a:pt x="225" y="840"/>
                    </a:lnTo>
                    <a:lnTo>
                      <a:pt x="236" y="846"/>
                    </a:lnTo>
                    <a:lnTo>
                      <a:pt x="250" y="848"/>
                    </a:lnTo>
                    <a:lnTo>
                      <a:pt x="263" y="848"/>
                    </a:lnTo>
                    <a:lnTo>
                      <a:pt x="276" y="850"/>
                    </a:lnTo>
                    <a:lnTo>
                      <a:pt x="290" y="850"/>
                    </a:lnTo>
                    <a:lnTo>
                      <a:pt x="305" y="850"/>
                    </a:lnTo>
                    <a:lnTo>
                      <a:pt x="318" y="850"/>
                    </a:lnTo>
                    <a:lnTo>
                      <a:pt x="333" y="848"/>
                    </a:lnTo>
                    <a:lnTo>
                      <a:pt x="347" y="848"/>
                    </a:lnTo>
                    <a:lnTo>
                      <a:pt x="360" y="848"/>
                    </a:lnTo>
                    <a:lnTo>
                      <a:pt x="375" y="846"/>
                    </a:lnTo>
                    <a:lnTo>
                      <a:pt x="390" y="846"/>
                    </a:lnTo>
                    <a:lnTo>
                      <a:pt x="404" y="844"/>
                    </a:lnTo>
                    <a:lnTo>
                      <a:pt x="419" y="842"/>
                    </a:lnTo>
                    <a:lnTo>
                      <a:pt x="432" y="842"/>
                    </a:lnTo>
                    <a:lnTo>
                      <a:pt x="447" y="840"/>
                    </a:lnTo>
                    <a:lnTo>
                      <a:pt x="463" y="838"/>
                    </a:lnTo>
                    <a:lnTo>
                      <a:pt x="476" y="836"/>
                    </a:lnTo>
                    <a:lnTo>
                      <a:pt x="491" y="834"/>
                    </a:lnTo>
                    <a:lnTo>
                      <a:pt x="505" y="833"/>
                    </a:lnTo>
                    <a:lnTo>
                      <a:pt x="520" y="831"/>
                    </a:lnTo>
                    <a:lnTo>
                      <a:pt x="533" y="829"/>
                    </a:lnTo>
                    <a:lnTo>
                      <a:pt x="546" y="827"/>
                    </a:lnTo>
                    <a:lnTo>
                      <a:pt x="562" y="823"/>
                    </a:lnTo>
                    <a:lnTo>
                      <a:pt x="575" y="821"/>
                    </a:lnTo>
                    <a:lnTo>
                      <a:pt x="588" y="819"/>
                    </a:lnTo>
                    <a:lnTo>
                      <a:pt x="602" y="815"/>
                    </a:lnTo>
                    <a:lnTo>
                      <a:pt x="617" y="813"/>
                    </a:lnTo>
                    <a:lnTo>
                      <a:pt x="630" y="812"/>
                    </a:lnTo>
                    <a:lnTo>
                      <a:pt x="643" y="808"/>
                    </a:lnTo>
                    <a:lnTo>
                      <a:pt x="657" y="804"/>
                    </a:lnTo>
                    <a:lnTo>
                      <a:pt x="670" y="800"/>
                    </a:lnTo>
                    <a:lnTo>
                      <a:pt x="682" y="798"/>
                    </a:lnTo>
                    <a:lnTo>
                      <a:pt x="695" y="794"/>
                    </a:lnTo>
                    <a:lnTo>
                      <a:pt x="708" y="791"/>
                    </a:lnTo>
                    <a:lnTo>
                      <a:pt x="721" y="787"/>
                    </a:lnTo>
                    <a:lnTo>
                      <a:pt x="733" y="783"/>
                    </a:lnTo>
                    <a:lnTo>
                      <a:pt x="744" y="779"/>
                    </a:lnTo>
                    <a:lnTo>
                      <a:pt x="756" y="775"/>
                    </a:lnTo>
                    <a:lnTo>
                      <a:pt x="767" y="770"/>
                    </a:lnTo>
                    <a:lnTo>
                      <a:pt x="779" y="766"/>
                    </a:lnTo>
                    <a:lnTo>
                      <a:pt x="790" y="760"/>
                    </a:lnTo>
                    <a:lnTo>
                      <a:pt x="801" y="756"/>
                    </a:lnTo>
                    <a:lnTo>
                      <a:pt x="813" y="751"/>
                    </a:lnTo>
                    <a:lnTo>
                      <a:pt x="822" y="747"/>
                    </a:lnTo>
                    <a:lnTo>
                      <a:pt x="832" y="741"/>
                    </a:lnTo>
                    <a:lnTo>
                      <a:pt x="841" y="737"/>
                    </a:lnTo>
                    <a:lnTo>
                      <a:pt x="851" y="732"/>
                    </a:lnTo>
                    <a:lnTo>
                      <a:pt x="860" y="726"/>
                    </a:lnTo>
                    <a:lnTo>
                      <a:pt x="870" y="720"/>
                    </a:lnTo>
                    <a:lnTo>
                      <a:pt x="879" y="715"/>
                    </a:lnTo>
                    <a:lnTo>
                      <a:pt x="887" y="709"/>
                    </a:lnTo>
                    <a:lnTo>
                      <a:pt x="897" y="703"/>
                    </a:lnTo>
                    <a:lnTo>
                      <a:pt x="904" y="698"/>
                    </a:lnTo>
                    <a:lnTo>
                      <a:pt x="912" y="690"/>
                    </a:lnTo>
                    <a:lnTo>
                      <a:pt x="919" y="684"/>
                    </a:lnTo>
                    <a:lnTo>
                      <a:pt x="925" y="678"/>
                    </a:lnTo>
                    <a:lnTo>
                      <a:pt x="931" y="671"/>
                    </a:lnTo>
                    <a:lnTo>
                      <a:pt x="938" y="665"/>
                    </a:lnTo>
                    <a:lnTo>
                      <a:pt x="944" y="658"/>
                    </a:lnTo>
                    <a:lnTo>
                      <a:pt x="950" y="652"/>
                    </a:lnTo>
                    <a:lnTo>
                      <a:pt x="954" y="644"/>
                    </a:lnTo>
                    <a:lnTo>
                      <a:pt x="959" y="637"/>
                    </a:lnTo>
                    <a:lnTo>
                      <a:pt x="963" y="629"/>
                    </a:lnTo>
                    <a:lnTo>
                      <a:pt x="967" y="623"/>
                    </a:lnTo>
                    <a:lnTo>
                      <a:pt x="971" y="616"/>
                    </a:lnTo>
                    <a:lnTo>
                      <a:pt x="973" y="606"/>
                    </a:lnTo>
                    <a:lnTo>
                      <a:pt x="976" y="599"/>
                    </a:lnTo>
                    <a:lnTo>
                      <a:pt x="978" y="591"/>
                    </a:lnTo>
                    <a:lnTo>
                      <a:pt x="980" y="583"/>
                    </a:lnTo>
                    <a:lnTo>
                      <a:pt x="980" y="576"/>
                    </a:lnTo>
                    <a:lnTo>
                      <a:pt x="980" y="568"/>
                    </a:lnTo>
                    <a:lnTo>
                      <a:pt x="980" y="561"/>
                    </a:lnTo>
                    <a:lnTo>
                      <a:pt x="976" y="553"/>
                    </a:lnTo>
                    <a:lnTo>
                      <a:pt x="975" y="547"/>
                    </a:lnTo>
                    <a:lnTo>
                      <a:pt x="973" y="542"/>
                    </a:lnTo>
                    <a:lnTo>
                      <a:pt x="969" y="534"/>
                    </a:lnTo>
                    <a:lnTo>
                      <a:pt x="965" y="528"/>
                    </a:lnTo>
                    <a:lnTo>
                      <a:pt x="959" y="523"/>
                    </a:lnTo>
                    <a:lnTo>
                      <a:pt x="954" y="517"/>
                    </a:lnTo>
                    <a:lnTo>
                      <a:pt x="948" y="511"/>
                    </a:lnTo>
                    <a:lnTo>
                      <a:pt x="940" y="505"/>
                    </a:lnTo>
                    <a:lnTo>
                      <a:pt x="933" y="500"/>
                    </a:lnTo>
                    <a:lnTo>
                      <a:pt x="927" y="496"/>
                    </a:lnTo>
                    <a:lnTo>
                      <a:pt x="919" y="492"/>
                    </a:lnTo>
                    <a:lnTo>
                      <a:pt x="910" y="486"/>
                    </a:lnTo>
                    <a:lnTo>
                      <a:pt x="900" y="483"/>
                    </a:lnTo>
                    <a:lnTo>
                      <a:pt x="891" y="479"/>
                    </a:lnTo>
                    <a:lnTo>
                      <a:pt x="879" y="475"/>
                    </a:lnTo>
                    <a:lnTo>
                      <a:pt x="870" y="471"/>
                    </a:lnTo>
                    <a:lnTo>
                      <a:pt x="860" y="467"/>
                    </a:lnTo>
                    <a:lnTo>
                      <a:pt x="849" y="464"/>
                    </a:lnTo>
                    <a:lnTo>
                      <a:pt x="838" y="462"/>
                    </a:lnTo>
                    <a:lnTo>
                      <a:pt x="824" y="458"/>
                    </a:lnTo>
                    <a:lnTo>
                      <a:pt x="813" y="456"/>
                    </a:lnTo>
                    <a:lnTo>
                      <a:pt x="801" y="454"/>
                    </a:lnTo>
                    <a:lnTo>
                      <a:pt x="788" y="450"/>
                    </a:lnTo>
                    <a:lnTo>
                      <a:pt x="777" y="448"/>
                    </a:lnTo>
                    <a:lnTo>
                      <a:pt x="761" y="447"/>
                    </a:lnTo>
                    <a:lnTo>
                      <a:pt x="750" y="447"/>
                    </a:lnTo>
                    <a:lnTo>
                      <a:pt x="737" y="445"/>
                    </a:lnTo>
                    <a:lnTo>
                      <a:pt x="723" y="443"/>
                    </a:lnTo>
                    <a:lnTo>
                      <a:pt x="708" y="441"/>
                    </a:lnTo>
                    <a:lnTo>
                      <a:pt x="695" y="441"/>
                    </a:lnTo>
                    <a:lnTo>
                      <a:pt x="682" y="439"/>
                    </a:lnTo>
                    <a:lnTo>
                      <a:pt x="666" y="439"/>
                    </a:lnTo>
                    <a:lnTo>
                      <a:pt x="653" y="439"/>
                    </a:lnTo>
                    <a:lnTo>
                      <a:pt x="638" y="439"/>
                    </a:lnTo>
                    <a:lnTo>
                      <a:pt x="624" y="439"/>
                    </a:lnTo>
                    <a:lnTo>
                      <a:pt x="611" y="439"/>
                    </a:lnTo>
                    <a:lnTo>
                      <a:pt x="596" y="439"/>
                    </a:lnTo>
                    <a:lnTo>
                      <a:pt x="583" y="439"/>
                    </a:lnTo>
                    <a:lnTo>
                      <a:pt x="567" y="439"/>
                    </a:lnTo>
                    <a:lnTo>
                      <a:pt x="554" y="441"/>
                    </a:lnTo>
                    <a:lnTo>
                      <a:pt x="541" y="441"/>
                    </a:lnTo>
                    <a:lnTo>
                      <a:pt x="527" y="443"/>
                    </a:lnTo>
                    <a:lnTo>
                      <a:pt x="514" y="445"/>
                    </a:lnTo>
                    <a:lnTo>
                      <a:pt x="501" y="445"/>
                    </a:lnTo>
                    <a:lnTo>
                      <a:pt x="487" y="447"/>
                    </a:lnTo>
                    <a:lnTo>
                      <a:pt x="474" y="447"/>
                    </a:lnTo>
                    <a:lnTo>
                      <a:pt x="463" y="450"/>
                    </a:lnTo>
                    <a:lnTo>
                      <a:pt x="449" y="450"/>
                    </a:lnTo>
                    <a:lnTo>
                      <a:pt x="436" y="454"/>
                    </a:lnTo>
                    <a:lnTo>
                      <a:pt x="425" y="456"/>
                    </a:lnTo>
                    <a:lnTo>
                      <a:pt x="413" y="458"/>
                    </a:lnTo>
                    <a:lnTo>
                      <a:pt x="402" y="462"/>
                    </a:lnTo>
                    <a:lnTo>
                      <a:pt x="390" y="464"/>
                    </a:lnTo>
                    <a:lnTo>
                      <a:pt x="379" y="466"/>
                    </a:lnTo>
                    <a:lnTo>
                      <a:pt x="369" y="469"/>
                    </a:lnTo>
                    <a:lnTo>
                      <a:pt x="360" y="471"/>
                    </a:lnTo>
                    <a:lnTo>
                      <a:pt x="350" y="475"/>
                    </a:lnTo>
                    <a:lnTo>
                      <a:pt x="341" y="479"/>
                    </a:lnTo>
                    <a:lnTo>
                      <a:pt x="333" y="483"/>
                    </a:lnTo>
                    <a:lnTo>
                      <a:pt x="326" y="485"/>
                    </a:lnTo>
                    <a:lnTo>
                      <a:pt x="318" y="488"/>
                    </a:lnTo>
                    <a:lnTo>
                      <a:pt x="309" y="488"/>
                    </a:lnTo>
                    <a:lnTo>
                      <a:pt x="303" y="488"/>
                    </a:lnTo>
                    <a:lnTo>
                      <a:pt x="295" y="488"/>
                    </a:lnTo>
                    <a:lnTo>
                      <a:pt x="290" y="486"/>
                    </a:lnTo>
                    <a:lnTo>
                      <a:pt x="282" y="485"/>
                    </a:lnTo>
                    <a:lnTo>
                      <a:pt x="276" y="483"/>
                    </a:lnTo>
                    <a:lnTo>
                      <a:pt x="270" y="479"/>
                    </a:lnTo>
                    <a:lnTo>
                      <a:pt x="265" y="475"/>
                    </a:lnTo>
                    <a:lnTo>
                      <a:pt x="259" y="471"/>
                    </a:lnTo>
                    <a:lnTo>
                      <a:pt x="253" y="466"/>
                    </a:lnTo>
                    <a:lnTo>
                      <a:pt x="250" y="458"/>
                    </a:lnTo>
                    <a:lnTo>
                      <a:pt x="244" y="452"/>
                    </a:lnTo>
                    <a:lnTo>
                      <a:pt x="240" y="447"/>
                    </a:lnTo>
                    <a:lnTo>
                      <a:pt x="236" y="439"/>
                    </a:lnTo>
                    <a:lnTo>
                      <a:pt x="232" y="429"/>
                    </a:lnTo>
                    <a:lnTo>
                      <a:pt x="227" y="422"/>
                    </a:lnTo>
                    <a:lnTo>
                      <a:pt x="225" y="412"/>
                    </a:lnTo>
                    <a:lnTo>
                      <a:pt x="221" y="403"/>
                    </a:lnTo>
                    <a:lnTo>
                      <a:pt x="217" y="393"/>
                    </a:lnTo>
                    <a:lnTo>
                      <a:pt x="213" y="384"/>
                    </a:lnTo>
                    <a:lnTo>
                      <a:pt x="211" y="374"/>
                    </a:lnTo>
                    <a:lnTo>
                      <a:pt x="208" y="363"/>
                    </a:lnTo>
                    <a:lnTo>
                      <a:pt x="206" y="351"/>
                    </a:lnTo>
                    <a:lnTo>
                      <a:pt x="204" y="340"/>
                    </a:lnTo>
                    <a:lnTo>
                      <a:pt x="202" y="329"/>
                    </a:lnTo>
                    <a:lnTo>
                      <a:pt x="200" y="319"/>
                    </a:lnTo>
                    <a:lnTo>
                      <a:pt x="198" y="306"/>
                    </a:lnTo>
                    <a:lnTo>
                      <a:pt x="196" y="294"/>
                    </a:lnTo>
                    <a:lnTo>
                      <a:pt x="194" y="283"/>
                    </a:lnTo>
                    <a:lnTo>
                      <a:pt x="192" y="272"/>
                    </a:lnTo>
                    <a:lnTo>
                      <a:pt x="191" y="258"/>
                    </a:lnTo>
                    <a:lnTo>
                      <a:pt x="191" y="245"/>
                    </a:lnTo>
                    <a:lnTo>
                      <a:pt x="189" y="234"/>
                    </a:lnTo>
                    <a:lnTo>
                      <a:pt x="189" y="222"/>
                    </a:lnTo>
                    <a:lnTo>
                      <a:pt x="187" y="209"/>
                    </a:lnTo>
                    <a:lnTo>
                      <a:pt x="187" y="197"/>
                    </a:lnTo>
                    <a:lnTo>
                      <a:pt x="187" y="186"/>
                    </a:lnTo>
                    <a:lnTo>
                      <a:pt x="185" y="175"/>
                    </a:lnTo>
                    <a:lnTo>
                      <a:pt x="183" y="163"/>
                    </a:lnTo>
                    <a:lnTo>
                      <a:pt x="183" y="152"/>
                    </a:lnTo>
                    <a:lnTo>
                      <a:pt x="183" y="140"/>
                    </a:lnTo>
                    <a:lnTo>
                      <a:pt x="183" y="129"/>
                    </a:lnTo>
                    <a:lnTo>
                      <a:pt x="183" y="118"/>
                    </a:lnTo>
                    <a:lnTo>
                      <a:pt x="183" y="108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3" y="80"/>
                    </a:lnTo>
                    <a:lnTo>
                      <a:pt x="183" y="70"/>
                    </a:lnTo>
                    <a:lnTo>
                      <a:pt x="183" y="62"/>
                    </a:lnTo>
                    <a:lnTo>
                      <a:pt x="183" y="53"/>
                    </a:lnTo>
                    <a:lnTo>
                      <a:pt x="183" y="45"/>
                    </a:lnTo>
                    <a:lnTo>
                      <a:pt x="183" y="40"/>
                    </a:lnTo>
                    <a:lnTo>
                      <a:pt x="183" y="34"/>
                    </a:lnTo>
                    <a:lnTo>
                      <a:pt x="183" y="28"/>
                    </a:lnTo>
                    <a:lnTo>
                      <a:pt x="183" y="21"/>
                    </a:lnTo>
                    <a:lnTo>
                      <a:pt x="183" y="17"/>
                    </a:lnTo>
                    <a:lnTo>
                      <a:pt x="183" y="13"/>
                    </a:lnTo>
                    <a:lnTo>
                      <a:pt x="183" y="9"/>
                    </a:lnTo>
                    <a:lnTo>
                      <a:pt x="183" y="7"/>
                    </a:lnTo>
                    <a:lnTo>
                      <a:pt x="183" y="5"/>
                    </a:lnTo>
                    <a:lnTo>
                      <a:pt x="183" y="3"/>
                    </a:lnTo>
                    <a:lnTo>
                      <a:pt x="185" y="3"/>
                    </a:lnTo>
                    <a:lnTo>
                      <a:pt x="185" y="3"/>
                    </a:lnTo>
                    <a:close/>
                  </a:path>
                </a:pathLst>
              </a:custGeom>
              <a:solidFill>
                <a:srgbClr val="B5D1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2640" y="1995"/>
                <a:ext cx="377" cy="265"/>
              </a:xfrm>
              <a:custGeom>
                <a:avLst/>
                <a:gdLst>
                  <a:gd name="T0" fmla="*/ 729 w 754"/>
                  <a:gd name="T1" fmla="*/ 72 h 531"/>
                  <a:gd name="T2" fmla="*/ 735 w 754"/>
                  <a:gd name="T3" fmla="*/ 82 h 531"/>
                  <a:gd name="T4" fmla="*/ 739 w 754"/>
                  <a:gd name="T5" fmla="*/ 95 h 531"/>
                  <a:gd name="T6" fmla="*/ 745 w 754"/>
                  <a:gd name="T7" fmla="*/ 112 h 531"/>
                  <a:gd name="T8" fmla="*/ 748 w 754"/>
                  <a:gd name="T9" fmla="*/ 129 h 531"/>
                  <a:gd name="T10" fmla="*/ 752 w 754"/>
                  <a:gd name="T11" fmla="*/ 148 h 531"/>
                  <a:gd name="T12" fmla="*/ 754 w 754"/>
                  <a:gd name="T13" fmla="*/ 169 h 531"/>
                  <a:gd name="T14" fmla="*/ 752 w 754"/>
                  <a:gd name="T15" fmla="*/ 190 h 531"/>
                  <a:gd name="T16" fmla="*/ 748 w 754"/>
                  <a:gd name="T17" fmla="*/ 209 h 531"/>
                  <a:gd name="T18" fmla="*/ 741 w 754"/>
                  <a:gd name="T19" fmla="*/ 228 h 531"/>
                  <a:gd name="T20" fmla="*/ 729 w 754"/>
                  <a:gd name="T21" fmla="*/ 247 h 531"/>
                  <a:gd name="T22" fmla="*/ 710 w 754"/>
                  <a:gd name="T23" fmla="*/ 262 h 531"/>
                  <a:gd name="T24" fmla="*/ 687 w 754"/>
                  <a:gd name="T25" fmla="*/ 274 h 531"/>
                  <a:gd name="T26" fmla="*/ 659 w 754"/>
                  <a:gd name="T27" fmla="*/ 283 h 531"/>
                  <a:gd name="T28" fmla="*/ 623 w 754"/>
                  <a:gd name="T29" fmla="*/ 289 h 531"/>
                  <a:gd name="T30" fmla="*/ 581 w 754"/>
                  <a:gd name="T31" fmla="*/ 293 h 531"/>
                  <a:gd name="T32" fmla="*/ 533 w 754"/>
                  <a:gd name="T33" fmla="*/ 306 h 531"/>
                  <a:gd name="T34" fmla="*/ 484 w 754"/>
                  <a:gd name="T35" fmla="*/ 325 h 531"/>
                  <a:gd name="T36" fmla="*/ 432 w 754"/>
                  <a:gd name="T37" fmla="*/ 350 h 531"/>
                  <a:gd name="T38" fmla="*/ 379 w 754"/>
                  <a:gd name="T39" fmla="*/ 377 h 531"/>
                  <a:gd name="T40" fmla="*/ 326 w 754"/>
                  <a:gd name="T41" fmla="*/ 407 h 531"/>
                  <a:gd name="T42" fmla="*/ 274 w 754"/>
                  <a:gd name="T43" fmla="*/ 437 h 531"/>
                  <a:gd name="T44" fmla="*/ 223 w 754"/>
                  <a:gd name="T45" fmla="*/ 464 h 531"/>
                  <a:gd name="T46" fmla="*/ 176 w 754"/>
                  <a:gd name="T47" fmla="*/ 491 h 531"/>
                  <a:gd name="T48" fmla="*/ 132 w 754"/>
                  <a:gd name="T49" fmla="*/ 510 h 531"/>
                  <a:gd name="T50" fmla="*/ 94 w 754"/>
                  <a:gd name="T51" fmla="*/ 523 h 531"/>
                  <a:gd name="T52" fmla="*/ 59 w 754"/>
                  <a:gd name="T53" fmla="*/ 529 h 531"/>
                  <a:gd name="T54" fmla="*/ 33 w 754"/>
                  <a:gd name="T55" fmla="*/ 527 h 531"/>
                  <a:gd name="T56" fmla="*/ 14 w 754"/>
                  <a:gd name="T57" fmla="*/ 510 h 531"/>
                  <a:gd name="T58" fmla="*/ 4 w 754"/>
                  <a:gd name="T59" fmla="*/ 483 h 531"/>
                  <a:gd name="T60" fmla="*/ 2 w 754"/>
                  <a:gd name="T61" fmla="*/ 439 h 531"/>
                  <a:gd name="T62" fmla="*/ 10 w 754"/>
                  <a:gd name="T63" fmla="*/ 386 h 531"/>
                  <a:gd name="T64" fmla="*/ 21 w 754"/>
                  <a:gd name="T65" fmla="*/ 335 h 531"/>
                  <a:gd name="T66" fmla="*/ 37 w 754"/>
                  <a:gd name="T67" fmla="*/ 289 h 531"/>
                  <a:gd name="T68" fmla="*/ 58 w 754"/>
                  <a:gd name="T69" fmla="*/ 245 h 531"/>
                  <a:gd name="T70" fmla="*/ 78 w 754"/>
                  <a:gd name="T71" fmla="*/ 207 h 531"/>
                  <a:gd name="T72" fmla="*/ 105 w 754"/>
                  <a:gd name="T73" fmla="*/ 171 h 531"/>
                  <a:gd name="T74" fmla="*/ 134 w 754"/>
                  <a:gd name="T75" fmla="*/ 139 h 531"/>
                  <a:gd name="T76" fmla="*/ 164 w 754"/>
                  <a:gd name="T77" fmla="*/ 110 h 531"/>
                  <a:gd name="T78" fmla="*/ 196 w 754"/>
                  <a:gd name="T79" fmla="*/ 86 h 531"/>
                  <a:gd name="T80" fmla="*/ 231 w 754"/>
                  <a:gd name="T81" fmla="*/ 65 h 531"/>
                  <a:gd name="T82" fmla="*/ 267 w 754"/>
                  <a:gd name="T83" fmla="*/ 46 h 531"/>
                  <a:gd name="T84" fmla="*/ 303 w 754"/>
                  <a:gd name="T85" fmla="*/ 31 h 531"/>
                  <a:gd name="T86" fmla="*/ 339 w 754"/>
                  <a:gd name="T87" fmla="*/ 19 h 531"/>
                  <a:gd name="T88" fmla="*/ 379 w 754"/>
                  <a:gd name="T89" fmla="*/ 8 h 531"/>
                  <a:gd name="T90" fmla="*/ 417 w 754"/>
                  <a:gd name="T91" fmla="*/ 4 h 531"/>
                  <a:gd name="T92" fmla="*/ 455 w 754"/>
                  <a:gd name="T93" fmla="*/ 2 h 531"/>
                  <a:gd name="T94" fmla="*/ 491 w 754"/>
                  <a:gd name="T95" fmla="*/ 0 h 531"/>
                  <a:gd name="T96" fmla="*/ 526 w 754"/>
                  <a:gd name="T97" fmla="*/ 2 h 531"/>
                  <a:gd name="T98" fmla="*/ 556 w 754"/>
                  <a:gd name="T99" fmla="*/ 4 h 531"/>
                  <a:gd name="T100" fmla="*/ 585 w 754"/>
                  <a:gd name="T101" fmla="*/ 8 h 531"/>
                  <a:gd name="T102" fmla="*/ 609 w 754"/>
                  <a:gd name="T103" fmla="*/ 12 h 531"/>
                  <a:gd name="T104" fmla="*/ 630 w 754"/>
                  <a:gd name="T105" fmla="*/ 17 h 531"/>
                  <a:gd name="T106" fmla="*/ 649 w 754"/>
                  <a:gd name="T107" fmla="*/ 23 h 531"/>
                  <a:gd name="T108" fmla="*/ 666 w 754"/>
                  <a:gd name="T109" fmla="*/ 31 h 531"/>
                  <a:gd name="T110" fmla="*/ 682 w 754"/>
                  <a:gd name="T111" fmla="*/ 36 h 531"/>
                  <a:gd name="T112" fmla="*/ 693 w 754"/>
                  <a:gd name="T113" fmla="*/ 42 h 531"/>
                  <a:gd name="T114" fmla="*/ 705 w 754"/>
                  <a:gd name="T115" fmla="*/ 48 h 531"/>
                  <a:gd name="T116" fmla="*/ 718 w 754"/>
                  <a:gd name="T117" fmla="*/ 57 h 531"/>
                  <a:gd name="T118" fmla="*/ 727 w 754"/>
                  <a:gd name="T119" fmla="*/ 6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54" h="531">
                    <a:moveTo>
                      <a:pt x="727" y="67"/>
                    </a:moveTo>
                    <a:lnTo>
                      <a:pt x="727" y="67"/>
                    </a:lnTo>
                    <a:lnTo>
                      <a:pt x="729" y="69"/>
                    </a:lnTo>
                    <a:lnTo>
                      <a:pt x="729" y="72"/>
                    </a:lnTo>
                    <a:lnTo>
                      <a:pt x="731" y="76"/>
                    </a:lnTo>
                    <a:lnTo>
                      <a:pt x="731" y="78"/>
                    </a:lnTo>
                    <a:lnTo>
                      <a:pt x="733" y="80"/>
                    </a:lnTo>
                    <a:lnTo>
                      <a:pt x="735" y="82"/>
                    </a:lnTo>
                    <a:lnTo>
                      <a:pt x="737" y="86"/>
                    </a:lnTo>
                    <a:lnTo>
                      <a:pt x="737" y="88"/>
                    </a:lnTo>
                    <a:lnTo>
                      <a:pt x="739" y="91"/>
                    </a:lnTo>
                    <a:lnTo>
                      <a:pt x="739" y="95"/>
                    </a:lnTo>
                    <a:lnTo>
                      <a:pt x="741" y="101"/>
                    </a:lnTo>
                    <a:lnTo>
                      <a:pt x="741" y="103"/>
                    </a:lnTo>
                    <a:lnTo>
                      <a:pt x="745" y="108"/>
                    </a:lnTo>
                    <a:lnTo>
                      <a:pt x="745" y="112"/>
                    </a:lnTo>
                    <a:lnTo>
                      <a:pt x="746" y="116"/>
                    </a:lnTo>
                    <a:lnTo>
                      <a:pt x="746" y="120"/>
                    </a:lnTo>
                    <a:lnTo>
                      <a:pt x="748" y="126"/>
                    </a:lnTo>
                    <a:lnTo>
                      <a:pt x="748" y="129"/>
                    </a:lnTo>
                    <a:lnTo>
                      <a:pt x="750" y="135"/>
                    </a:lnTo>
                    <a:lnTo>
                      <a:pt x="750" y="139"/>
                    </a:lnTo>
                    <a:lnTo>
                      <a:pt x="752" y="145"/>
                    </a:lnTo>
                    <a:lnTo>
                      <a:pt x="752" y="148"/>
                    </a:lnTo>
                    <a:lnTo>
                      <a:pt x="754" y="154"/>
                    </a:lnTo>
                    <a:lnTo>
                      <a:pt x="754" y="160"/>
                    </a:lnTo>
                    <a:lnTo>
                      <a:pt x="754" y="166"/>
                    </a:lnTo>
                    <a:lnTo>
                      <a:pt x="754" y="169"/>
                    </a:lnTo>
                    <a:lnTo>
                      <a:pt x="754" y="175"/>
                    </a:lnTo>
                    <a:lnTo>
                      <a:pt x="754" y="181"/>
                    </a:lnTo>
                    <a:lnTo>
                      <a:pt x="754" y="185"/>
                    </a:lnTo>
                    <a:lnTo>
                      <a:pt x="752" y="190"/>
                    </a:lnTo>
                    <a:lnTo>
                      <a:pt x="752" y="194"/>
                    </a:lnTo>
                    <a:lnTo>
                      <a:pt x="752" y="200"/>
                    </a:lnTo>
                    <a:lnTo>
                      <a:pt x="750" y="204"/>
                    </a:lnTo>
                    <a:lnTo>
                      <a:pt x="748" y="209"/>
                    </a:lnTo>
                    <a:lnTo>
                      <a:pt x="748" y="215"/>
                    </a:lnTo>
                    <a:lnTo>
                      <a:pt x="746" y="219"/>
                    </a:lnTo>
                    <a:lnTo>
                      <a:pt x="745" y="224"/>
                    </a:lnTo>
                    <a:lnTo>
                      <a:pt x="741" y="228"/>
                    </a:lnTo>
                    <a:lnTo>
                      <a:pt x="739" y="234"/>
                    </a:lnTo>
                    <a:lnTo>
                      <a:pt x="735" y="238"/>
                    </a:lnTo>
                    <a:lnTo>
                      <a:pt x="731" y="243"/>
                    </a:lnTo>
                    <a:lnTo>
                      <a:pt x="729" y="247"/>
                    </a:lnTo>
                    <a:lnTo>
                      <a:pt x="725" y="251"/>
                    </a:lnTo>
                    <a:lnTo>
                      <a:pt x="720" y="255"/>
                    </a:lnTo>
                    <a:lnTo>
                      <a:pt x="716" y="259"/>
                    </a:lnTo>
                    <a:lnTo>
                      <a:pt x="710" y="262"/>
                    </a:lnTo>
                    <a:lnTo>
                      <a:pt x="706" y="266"/>
                    </a:lnTo>
                    <a:lnTo>
                      <a:pt x="701" y="268"/>
                    </a:lnTo>
                    <a:lnTo>
                      <a:pt x="695" y="272"/>
                    </a:lnTo>
                    <a:lnTo>
                      <a:pt x="687" y="274"/>
                    </a:lnTo>
                    <a:lnTo>
                      <a:pt x="682" y="278"/>
                    </a:lnTo>
                    <a:lnTo>
                      <a:pt x="676" y="280"/>
                    </a:lnTo>
                    <a:lnTo>
                      <a:pt x="668" y="282"/>
                    </a:lnTo>
                    <a:lnTo>
                      <a:pt x="659" y="283"/>
                    </a:lnTo>
                    <a:lnTo>
                      <a:pt x="651" y="287"/>
                    </a:lnTo>
                    <a:lnTo>
                      <a:pt x="642" y="287"/>
                    </a:lnTo>
                    <a:lnTo>
                      <a:pt x="632" y="289"/>
                    </a:lnTo>
                    <a:lnTo>
                      <a:pt x="623" y="289"/>
                    </a:lnTo>
                    <a:lnTo>
                      <a:pt x="613" y="291"/>
                    </a:lnTo>
                    <a:lnTo>
                      <a:pt x="602" y="291"/>
                    </a:lnTo>
                    <a:lnTo>
                      <a:pt x="592" y="291"/>
                    </a:lnTo>
                    <a:lnTo>
                      <a:pt x="581" y="293"/>
                    </a:lnTo>
                    <a:lnTo>
                      <a:pt x="569" y="297"/>
                    </a:lnTo>
                    <a:lnTo>
                      <a:pt x="558" y="299"/>
                    </a:lnTo>
                    <a:lnTo>
                      <a:pt x="545" y="302"/>
                    </a:lnTo>
                    <a:lnTo>
                      <a:pt x="533" y="306"/>
                    </a:lnTo>
                    <a:lnTo>
                      <a:pt x="522" y="310"/>
                    </a:lnTo>
                    <a:lnTo>
                      <a:pt x="509" y="314"/>
                    </a:lnTo>
                    <a:lnTo>
                      <a:pt x="497" y="320"/>
                    </a:lnTo>
                    <a:lnTo>
                      <a:pt x="484" y="325"/>
                    </a:lnTo>
                    <a:lnTo>
                      <a:pt x="470" y="331"/>
                    </a:lnTo>
                    <a:lnTo>
                      <a:pt x="459" y="337"/>
                    </a:lnTo>
                    <a:lnTo>
                      <a:pt x="446" y="342"/>
                    </a:lnTo>
                    <a:lnTo>
                      <a:pt x="432" y="350"/>
                    </a:lnTo>
                    <a:lnTo>
                      <a:pt x="419" y="356"/>
                    </a:lnTo>
                    <a:lnTo>
                      <a:pt x="406" y="361"/>
                    </a:lnTo>
                    <a:lnTo>
                      <a:pt x="392" y="369"/>
                    </a:lnTo>
                    <a:lnTo>
                      <a:pt x="379" y="377"/>
                    </a:lnTo>
                    <a:lnTo>
                      <a:pt x="366" y="384"/>
                    </a:lnTo>
                    <a:lnTo>
                      <a:pt x="353" y="392"/>
                    </a:lnTo>
                    <a:lnTo>
                      <a:pt x="339" y="399"/>
                    </a:lnTo>
                    <a:lnTo>
                      <a:pt x="326" y="407"/>
                    </a:lnTo>
                    <a:lnTo>
                      <a:pt x="313" y="415"/>
                    </a:lnTo>
                    <a:lnTo>
                      <a:pt x="299" y="422"/>
                    </a:lnTo>
                    <a:lnTo>
                      <a:pt x="286" y="430"/>
                    </a:lnTo>
                    <a:lnTo>
                      <a:pt x="274" y="437"/>
                    </a:lnTo>
                    <a:lnTo>
                      <a:pt x="261" y="443"/>
                    </a:lnTo>
                    <a:lnTo>
                      <a:pt x="248" y="451"/>
                    </a:lnTo>
                    <a:lnTo>
                      <a:pt x="236" y="458"/>
                    </a:lnTo>
                    <a:lnTo>
                      <a:pt x="223" y="464"/>
                    </a:lnTo>
                    <a:lnTo>
                      <a:pt x="212" y="472"/>
                    </a:lnTo>
                    <a:lnTo>
                      <a:pt x="200" y="477"/>
                    </a:lnTo>
                    <a:lnTo>
                      <a:pt x="187" y="483"/>
                    </a:lnTo>
                    <a:lnTo>
                      <a:pt x="176" y="491"/>
                    </a:lnTo>
                    <a:lnTo>
                      <a:pt x="164" y="494"/>
                    </a:lnTo>
                    <a:lnTo>
                      <a:pt x="153" y="500"/>
                    </a:lnTo>
                    <a:lnTo>
                      <a:pt x="143" y="506"/>
                    </a:lnTo>
                    <a:lnTo>
                      <a:pt x="132" y="510"/>
                    </a:lnTo>
                    <a:lnTo>
                      <a:pt x="122" y="513"/>
                    </a:lnTo>
                    <a:lnTo>
                      <a:pt x="113" y="517"/>
                    </a:lnTo>
                    <a:lnTo>
                      <a:pt x="103" y="521"/>
                    </a:lnTo>
                    <a:lnTo>
                      <a:pt x="94" y="523"/>
                    </a:lnTo>
                    <a:lnTo>
                      <a:pt x="84" y="527"/>
                    </a:lnTo>
                    <a:lnTo>
                      <a:pt x="77" y="529"/>
                    </a:lnTo>
                    <a:lnTo>
                      <a:pt x="67" y="529"/>
                    </a:lnTo>
                    <a:lnTo>
                      <a:pt x="59" y="529"/>
                    </a:lnTo>
                    <a:lnTo>
                      <a:pt x="54" y="531"/>
                    </a:lnTo>
                    <a:lnTo>
                      <a:pt x="46" y="529"/>
                    </a:lnTo>
                    <a:lnTo>
                      <a:pt x="40" y="529"/>
                    </a:lnTo>
                    <a:lnTo>
                      <a:pt x="33" y="527"/>
                    </a:lnTo>
                    <a:lnTo>
                      <a:pt x="27" y="523"/>
                    </a:lnTo>
                    <a:lnTo>
                      <a:pt x="23" y="519"/>
                    </a:lnTo>
                    <a:lnTo>
                      <a:pt x="18" y="515"/>
                    </a:lnTo>
                    <a:lnTo>
                      <a:pt x="14" y="510"/>
                    </a:lnTo>
                    <a:lnTo>
                      <a:pt x="10" y="504"/>
                    </a:lnTo>
                    <a:lnTo>
                      <a:pt x="8" y="498"/>
                    </a:lnTo>
                    <a:lnTo>
                      <a:pt x="6" y="491"/>
                    </a:lnTo>
                    <a:lnTo>
                      <a:pt x="4" y="483"/>
                    </a:lnTo>
                    <a:lnTo>
                      <a:pt x="2" y="474"/>
                    </a:lnTo>
                    <a:lnTo>
                      <a:pt x="0" y="464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4" y="426"/>
                    </a:lnTo>
                    <a:lnTo>
                      <a:pt x="6" y="413"/>
                    </a:lnTo>
                    <a:lnTo>
                      <a:pt x="8" y="399"/>
                    </a:lnTo>
                    <a:lnTo>
                      <a:pt x="10" y="386"/>
                    </a:lnTo>
                    <a:lnTo>
                      <a:pt x="14" y="373"/>
                    </a:lnTo>
                    <a:lnTo>
                      <a:pt x="16" y="359"/>
                    </a:lnTo>
                    <a:lnTo>
                      <a:pt x="18" y="348"/>
                    </a:lnTo>
                    <a:lnTo>
                      <a:pt x="21" y="335"/>
                    </a:lnTo>
                    <a:lnTo>
                      <a:pt x="25" y="323"/>
                    </a:lnTo>
                    <a:lnTo>
                      <a:pt x="29" y="310"/>
                    </a:lnTo>
                    <a:lnTo>
                      <a:pt x="33" y="299"/>
                    </a:lnTo>
                    <a:lnTo>
                      <a:pt x="37" y="289"/>
                    </a:lnTo>
                    <a:lnTo>
                      <a:pt x="42" y="278"/>
                    </a:lnTo>
                    <a:lnTo>
                      <a:pt x="46" y="266"/>
                    </a:lnTo>
                    <a:lnTo>
                      <a:pt x="52" y="257"/>
                    </a:lnTo>
                    <a:lnTo>
                      <a:pt x="58" y="245"/>
                    </a:lnTo>
                    <a:lnTo>
                      <a:pt x="61" y="236"/>
                    </a:lnTo>
                    <a:lnTo>
                      <a:pt x="67" y="226"/>
                    </a:lnTo>
                    <a:lnTo>
                      <a:pt x="75" y="217"/>
                    </a:lnTo>
                    <a:lnTo>
                      <a:pt x="78" y="207"/>
                    </a:lnTo>
                    <a:lnTo>
                      <a:pt x="86" y="198"/>
                    </a:lnTo>
                    <a:lnTo>
                      <a:pt x="92" y="188"/>
                    </a:lnTo>
                    <a:lnTo>
                      <a:pt x="98" y="179"/>
                    </a:lnTo>
                    <a:lnTo>
                      <a:pt x="105" y="171"/>
                    </a:lnTo>
                    <a:lnTo>
                      <a:pt x="113" y="164"/>
                    </a:lnTo>
                    <a:lnTo>
                      <a:pt x="118" y="154"/>
                    </a:lnTo>
                    <a:lnTo>
                      <a:pt x="126" y="147"/>
                    </a:lnTo>
                    <a:lnTo>
                      <a:pt x="134" y="139"/>
                    </a:lnTo>
                    <a:lnTo>
                      <a:pt x="141" y="131"/>
                    </a:lnTo>
                    <a:lnTo>
                      <a:pt x="149" y="126"/>
                    </a:lnTo>
                    <a:lnTo>
                      <a:pt x="157" y="118"/>
                    </a:lnTo>
                    <a:lnTo>
                      <a:pt x="164" y="110"/>
                    </a:lnTo>
                    <a:lnTo>
                      <a:pt x="172" y="105"/>
                    </a:lnTo>
                    <a:lnTo>
                      <a:pt x="179" y="99"/>
                    </a:lnTo>
                    <a:lnTo>
                      <a:pt x="187" y="91"/>
                    </a:lnTo>
                    <a:lnTo>
                      <a:pt x="196" y="86"/>
                    </a:lnTo>
                    <a:lnTo>
                      <a:pt x="204" y="80"/>
                    </a:lnTo>
                    <a:lnTo>
                      <a:pt x="214" y="74"/>
                    </a:lnTo>
                    <a:lnTo>
                      <a:pt x="221" y="69"/>
                    </a:lnTo>
                    <a:lnTo>
                      <a:pt x="231" y="65"/>
                    </a:lnTo>
                    <a:lnTo>
                      <a:pt x="240" y="59"/>
                    </a:lnTo>
                    <a:lnTo>
                      <a:pt x="248" y="55"/>
                    </a:lnTo>
                    <a:lnTo>
                      <a:pt x="257" y="50"/>
                    </a:lnTo>
                    <a:lnTo>
                      <a:pt x="267" y="46"/>
                    </a:lnTo>
                    <a:lnTo>
                      <a:pt x="274" y="42"/>
                    </a:lnTo>
                    <a:lnTo>
                      <a:pt x="284" y="38"/>
                    </a:lnTo>
                    <a:lnTo>
                      <a:pt x="294" y="34"/>
                    </a:lnTo>
                    <a:lnTo>
                      <a:pt x="303" y="31"/>
                    </a:lnTo>
                    <a:lnTo>
                      <a:pt x="313" y="29"/>
                    </a:lnTo>
                    <a:lnTo>
                      <a:pt x="322" y="23"/>
                    </a:lnTo>
                    <a:lnTo>
                      <a:pt x="332" y="21"/>
                    </a:lnTo>
                    <a:lnTo>
                      <a:pt x="339" y="19"/>
                    </a:lnTo>
                    <a:lnTo>
                      <a:pt x="349" y="15"/>
                    </a:lnTo>
                    <a:lnTo>
                      <a:pt x="360" y="13"/>
                    </a:lnTo>
                    <a:lnTo>
                      <a:pt x="370" y="12"/>
                    </a:lnTo>
                    <a:lnTo>
                      <a:pt x="379" y="8"/>
                    </a:lnTo>
                    <a:lnTo>
                      <a:pt x="389" y="8"/>
                    </a:lnTo>
                    <a:lnTo>
                      <a:pt x="398" y="6"/>
                    </a:lnTo>
                    <a:lnTo>
                      <a:pt x="408" y="4"/>
                    </a:lnTo>
                    <a:lnTo>
                      <a:pt x="417" y="4"/>
                    </a:lnTo>
                    <a:lnTo>
                      <a:pt x="427" y="2"/>
                    </a:lnTo>
                    <a:lnTo>
                      <a:pt x="436" y="2"/>
                    </a:lnTo>
                    <a:lnTo>
                      <a:pt x="446" y="2"/>
                    </a:lnTo>
                    <a:lnTo>
                      <a:pt x="455" y="2"/>
                    </a:lnTo>
                    <a:lnTo>
                      <a:pt x="465" y="2"/>
                    </a:lnTo>
                    <a:lnTo>
                      <a:pt x="474" y="0"/>
                    </a:lnTo>
                    <a:lnTo>
                      <a:pt x="482" y="0"/>
                    </a:lnTo>
                    <a:lnTo>
                      <a:pt x="491" y="0"/>
                    </a:lnTo>
                    <a:lnTo>
                      <a:pt x="501" y="0"/>
                    </a:lnTo>
                    <a:lnTo>
                      <a:pt x="509" y="0"/>
                    </a:lnTo>
                    <a:lnTo>
                      <a:pt x="516" y="2"/>
                    </a:lnTo>
                    <a:lnTo>
                      <a:pt x="526" y="2"/>
                    </a:lnTo>
                    <a:lnTo>
                      <a:pt x="533" y="2"/>
                    </a:lnTo>
                    <a:lnTo>
                      <a:pt x="541" y="2"/>
                    </a:lnTo>
                    <a:lnTo>
                      <a:pt x="549" y="4"/>
                    </a:lnTo>
                    <a:lnTo>
                      <a:pt x="556" y="4"/>
                    </a:lnTo>
                    <a:lnTo>
                      <a:pt x="562" y="4"/>
                    </a:lnTo>
                    <a:lnTo>
                      <a:pt x="569" y="6"/>
                    </a:lnTo>
                    <a:lnTo>
                      <a:pt x="577" y="6"/>
                    </a:lnTo>
                    <a:lnTo>
                      <a:pt x="585" y="8"/>
                    </a:lnTo>
                    <a:lnTo>
                      <a:pt x="590" y="8"/>
                    </a:lnTo>
                    <a:lnTo>
                      <a:pt x="596" y="10"/>
                    </a:lnTo>
                    <a:lnTo>
                      <a:pt x="602" y="12"/>
                    </a:lnTo>
                    <a:lnTo>
                      <a:pt x="609" y="12"/>
                    </a:lnTo>
                    <a:lnTo>
                      <a:pt x="613" y="13"/>
                    </a:lnTo>
                    <a:lnTo>
                      <a:pt x="621" y="15"/>
                    </a:lnTo>
                    <a:lnTo>
                      <a:pt x="625" y="15"/>
                    </a:lnTo>
                    <a:lnTo>
                      <a:pt x="630" y="17"/>
                    </a:lnTo>
                    <a:lnTo>
                      <a:pt x="636" y="19"/>
                    </a:lnTo>
                    <a:lnTo>
                      <a:pt x="640" y="21"/>
                    </a:lnTo>
                    <a:lnTo>
                      <a:pt x="646" y="21"/>
                    </a:lnTo>
                    <a:lnTo>
                      <a:pt x="649" y="23"/>
                    </a:lnTo>
                    <a:lnTo>
                      <a:pt x="655" y="25"/>
                    </a:lnTo>
                    <a:lnTo>
                      <a:pt x="659" y="27"/>
                    </a:lnTo>
                    <a:lnTo>
                      <a:pt x="663" y="29"/>
                    </a:lnTo>
                    <a:lnTo>
                      <a:pt x="666" y="31"/>
                    </a:lnTo>
                    <a:lnTo>
                      <a:pt x="672" y="32"/>
                    </a:lnTo>
                    <a:lnTo>
                      <a:pt x="676" y="32"/>
                    </a:lnTo>
                    <a:lnTo>
                      <a:pt x="678" y="34"/>
                    </a:lnTo>
                    <a:lnTo>
                      <a:pt x="682" y="36"/>
                    </a:lnTo>
                    <a:lnTo>
                      <a:pt x="686" y="38"/>
                    </a:lnTo>
                    <a:lnTo>
                      <a:pt x="687" y="38"/>
                    </a:lnTo>
                    <a:lnTo>
                      <a:pt x="691" y="40"/>
                    </a:lnTo>
                    <a:lnTo>
                      <a:pt x="693" y="42"/>
                    </a:lnTo>
                    <a:lnTo>
                      <a:pt x="697" y="44"/>
                    </a:lnTo>
                    <a:lnTo>
                      <a:pt x="699" y="46"/>
                    </a:lnTo>
                    <a:lnTo>
                      <a:pt x="703" y="48"/>
                    </a:lnTo>
                    <a:lnTo>
                      <a:pt x="705" y="48"/>
                    </a:lnTo>
                    <a:lnTo>
                      <a:pt x="706" y="50"/>
                    </a:lnTo>
                    <a:lnTo>
                      <a:pt x="710" y="51"/>
                    </a:lnTo>
                    <a:lnTo>
                      <a:pt x="714" y="55"/>
                    </a:lnTo>
                    <a:lnTo>
                      <a:pt x="718" y="57"/>
                    </a:lnTo>
                    <a:lnTo>
                      <a:pt x="720" y="59"/>
                    </a:lnTo>
                    <a:lnTo>
                      <a:pt x="722" y="61"/>
                    </a:lnTo>
                    <a:lnTo>
                      <a:pt x="725" y="63"/>
                    </a:lnTo>
                    <a:lnTo>
                      <a:pt x="727" y="65"/>
                    </a:lnTo>
                    <a:lnTo>
                      <a:pt x="727" y="67"/>
                    </a:lnTo>
                    <a:lnTo>
                      <a:pt x="727" y="67"/>
                    </a:lnTo>
                    <a:close/>
                  </a:path>
                </a:pathLst>
              </a:custGeom>
              <a:solidFill>
                <a:srgbClr val="BDD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2745" y="2185"/>
                <a:ext cx="387" cy="243"/>
              </a:xfrm>
              <a:custGeom>
                <a:avLst/>
                <a:gdLst>
                  <a:gd name="T0" fmla="*/ 742 w 774"/>
                  <a:gd name="T1" fmla="*/ 19 h 485"/>
                  <a:gd name="T2" fmla="*/ 717 w 774"/>
                  <a:gd name="T3" fmla="*/ 16 h 485"/>
                  <a:gd name="T4" fmla="*/ 673 w 774"/>
                  <a:gd name="T5" fmla="*/ 10 h 485"/>
                  <a:gd name="T6" fmla="*/ 618 w 774"/>
                  <a:gd name="T7" fmla="*/ 6 h 485"/>
                  <a:gd name="T8" fmla="*/ 554 w 774"/>
                  <a:gd name="T9" fmla="*/ 2 h 485"/>
                  <a:gd name="T10" fmla="*/ 481 w 774"/>
                  <a:gd name="T11" fmla="*/ 0 h 485"/>
                  <a:gd name="T12" fmla="*/ 409 w 774"/>
                  <a:gd name="T13" fmla="*/ 0 h 485"/>
                  <a:gd name="T14" fmla="*/ 335 w 774"/>
                  <a:gd name="T15" fmla="*/ 6 h 485"/>
                  <a:gd name="T16" fmla="*/ 266 w 774"/>
                  <a:gd name="T17" fmla="*/ 14 h 485"/>
                  <a:gd name="T18" fmla="*/ 203 w 774"/>
                  <a:gd name="T19" fmla="*/ 27 h 485"/>
                  <a:gd name="T20" fmla="*/ 152 w 774"/>
                  <a:gd name="T21" fmla="*/ 50 h 485"/>
                  <a:gd name="T22" fmla="*/ 116 w 774"/>
                  <a:gd name="T23" fmla="*/ 78 h 485"/>
                  <a:gd name="T24" fmla="*/ 97 w 774"/>
                  <a:gd name="T25" fmla="*/ 116 h 485"/>
                  <a:gd name="T26" fmla="*/ 84 w 774"/>
                  <a:gd name="T27" fmla="*/ 158 h 485"/>
                  <a:gd name="T28" fmla="*/ 70 w 774"/>
                  <a:gd name="T29" fmla="*/ 198 h 485"/>
                  <a:gd name="T30" fmla="*/ 55 w 774"/>
                  <a:gd name="T31" fmla="*/ 236 h 485"/>
                  <a:gd name="T32" fmla="*/ 40 w 774"/>
                  <a:gd name="T33" fmla="*/ 274 h 485"/>
                  <a:gd name="T34" fmla="*/ 25 w 774"/>
                  <a:gd name="T35" fmla="*/ 308 h 485"/>
                  <a:gd name="T36" fmla="*/ 11 w 774"/>
                  <a:gd name="T37" fmla="*/ 343 h 485"/>
                  <a:gd name="T38" fmla="*/ 4 w 774"/>
                  <a:gd name="T39" fmla="*/ 371 h 485"/>
                  <a:gd name="T40" fmla="*/ 2 w 774"/>
                  <a:gd name="T41" fmla="*/ 400 h 485"/>
                  <a:gd name="T42" fmla="*/ 4 w 774"/>
                  <a:gd name="T43" fmla="*/ 423 h 485"/>
                  <a:gd name="T44" fmla="*/ 15 w 774"/>
                  <a:gd name="T45" fmla="*/ 443 h 485"/>
                  <a:gd name="T46" fmla="*/ 36 w 774"/>
                  <a:gd name="T47" fmla="*/ 461 h 485"/>
                  <a:gd name="T48" fmla="*/ 66 w 774"/>
                  <a:gd name="T49" fmla="*/ 472 h 485"/>
                  <a:gd name="T50" fmla="*/ 110 w 774"/>
                  <a:gd name="T51" fmla="*/ 481 h 485"/>
                  <a:gd name="T52" fmla="*/ 163 w 774"/>
                  <a:gd name="T53" fmla="*/ 485 h 485"/>
                  <a:gd name="T54" fmla="*/ 224 w 774"/>
                  <a:gd name="T55" fmla="*/ 485 h 485"/>
                  <a:gd name="T56" fmla="*/ 289 w 774"/>
                  <a:gd name="T57" fmla="*/ 483 h 485"/>
                  <a:gd name="T58" fmla="*/ 358 w 774"/>
                  <a:gd name="T59" fmla="*/ 478 h 485"/>
                  <a:gd name="T60" fmla="*/ 428 w 774"/>
                  <a:gd name="T61" fmla="*/ 468 h 485"/>
                  <a:gd name="T62" fmla="*/ 495 w 774"/>
                  <a:gd name="T63" fmla="*/ 459 h 485"/>
                  <a:gd name="T64" fmla="*/ 561 w 774"/>
                  <a:gd name="T65" fmla="*/ 445 h 485"/>
                  <a:gd name="T66" fmla="*/ 620 w 774"/>
                  <a:gd name="T67" fmla="*/ 434 h 485"/>
                  <a:gd name="T68" fmla="*/ 672 w 774"/>
                  <a:gd name="T69" fmla="*/ 419 h 485"/>
                  <a:gd name="T70" fmla="*/ 715 w 774"/>
                  <a:gd name="T71" fmla="*/ 405 h 485"/>
                  <a:gd name="T72" fmla="*/ 750 w 774"/>
                  <a:gd name="T73" fmla="*/ 392 h 485"/>
                  <a:gd name="T74" fmla="*/ 767 w 774"/>
                  <a:gd name="T75" fmla="*/ 379 h 485"/>
                  <a:gd name="T76" fmla="*/ 772 w 774"/>
                  <a:gd name="T77" fmla="*/ 364 h 485"/>
                  <a:gd name="T78" fmla="*/ 774 w 774"/>
                  <a:gd name="T79" fmla="*/ 345 h 485"/>
                  <a:gd name="T80" fmla="*/ 774 w 774"/>
                  <a:gd name="T81" fmla="*/ 318 h 485"/>
                  <a:gd name="T82" fmla="*/ 770 w 774"/>
                  <a:gd name="T83" fmla="*/ 286 h 485"/>
                  <a:gd name="T84" fmla="*/ 770 w 774"/>
                  <a:gd name="T85" fmla="*/ 249 h 485"/>
                  <a:gd name="T86" fmla="*/ 767 w 774"/>
                  <a:gd name="T87" fmla="*/ 213 h 485"/>
                  <a:gd name="T88" fmla="*/ 765 w 774"/>
                  <a:gd name="T89" fmla="*/ 175 h 485"/>
                  <a:gd name="T90" fmla="*/ 761 w 774"/>
                  <a:gd name="T91" fmla="*/ 137 h 485"/>
                  <a:gd name="T92" fmla="*/ 759 w 774"/>
                  <a:gd name="T93" fmla="*/ 103 h 485"/>
                  <a:gd name="T94" fmla="*/ 753 w 774"/>
                  <a:gd name="T95" fmla="*/ 73 h 485"/>
                  <a:gd name="T96" fmla="*/ 751 w 774"/>
                  <a:gd name="T97" fmla="*/ 46 h 485"/>
                  <a:gd name="T98" fmla="*/ 751 w 774"/>
                  <a:gd name="T99" fmla="*/ 29 h 485"/>
                  <a:gd name="T100" fmla="*/ 750 w 774"/>
                  <a:gd name="T101" fmla="*/ 19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4" h="485">
                    <a:moveTo>
                      <a:pt x="750" y="19"/>
                    </a:moveTo>
                    <a:lnTo>
                      <a:pt x="750" y="19"/>
                    </a:lnTo>
                    <a:lnTo>
                      <a:pt x="748" y="19"/>
                    </a:lnTo>
                    <a:lnTo>
                      <a:pt x="746" y="19"/>
                    </a:lnTo>
                    <a:lnTo>
                      <a:pt x="742" y="19"/>
                    </a:lnTo>
                    <a:lnTo>
                      <a:pt x="740" y="18"/>
                    </a:lnTo>
                    <a:lnTo>
                      <a:pt x="734" y="18"/>
                    </a:lnTo>
                    <a:lnTo>
                      <a:pt x="729" y="18"/>
                    </a:lnTo>
                    <a:lnTo>
                      <a:pt x="723" y="16"/>
                    </a:lnTo>
                    <a:lnTo>
                      <a:pt x="717" y="16"/>
                    </a:lnTo>
                    <a:lnTo>
                      <a:pt x="710" y="14"/>
                    </a:lnTo>
                    <a:lnTo>
                      <a:pt x="700" y="14"/>
                    </a:lnTo>
                    <a:lnTo>
                      <a:pt x="692" y="14"/>
                    </a:lnTo>
                    <a:lnTo>
                      <a:pt x="683" y="12"/>
                    </a:lnTo>
                    <a:lnTo>
                      <a:pt x="673" y="10"/>
                    </a:lnTo>
                    <a:lnTo>
                      <a:pt x="664" y="10"/>
                    </a:lnTo>
                    <a:lnTo>
                      <a:pt x="654" y="10"/>
                    </a:lnTo>
                    <a:lnTo>
                      <a:pt x="643" y="8"/>
                    </a:lnTo>
                    <a:lnTo>
                      <a:pt x="632" y="8"/>
                    </a:lnTo>
                    <a:lnTo>
                      <a:pt x="618" y="6"/>
                    </a:lnTo>
                    <a:lnTo>
                      <a:pt x="607" y="6"/>
                    </a:lnTo>
                    <a:lnTo>
                      <a:pt x="593" y="4"/>
                    </a:lnTo>
                    <a:lnTo>
                      <a:pt x="580" y="4"/>
                    </a:lnTo>
                    <a:lnTo>
                      <a:pt x="567" y="4"/>
                    </a:lnTo>
                    <a:lnTo>
                      <a:pt x="554" y="2"/>
                    </a:lnTo>
                    <a:lnTo>
                      <a:pt x="538" y="2"/>
                    </a:lnTo>
                    <a:lnTo>
                      <a:pt x="525" y="0"/>
                    </a:lnTo>
                    <a:lnTo>
                      <a:pt x="510" y="0"/>
                    </a:lnTo>
                    <a:lnTo>
                      <a:pt x="496" y="0"/>
                    </a:lnTo>
                    <a:lnTo>
                      <a:pt x="481" y="0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7" y="0"/>
                    </a:lnTo>
                    <a:lnTo>
                      <a:pt x="422" y="0"/>
                    </a:lnTo>
                    <a:lnTo>
                      <a:pt x="409" y="0"/>
                    </a:lnTo>
                    <a:lnTo>
                      <a:pt x="394" y="0"/>
                    </a:lnTo>
                    <a:lnTo>
                      <a:pt x="378" y="2"/>
                    </a:lnTo>
                    <a:lnTo>
                      <a:pt x="363" y="2"/>
                    </a:lnTo>
                    <a:lnTo>
                      <a:pt x="348" y="4"/>
                    </a:lnTo>
                    <a:lnTo>
                      <a:pt x="335" y="6"/>
                    </a:lnTo>
                    <a:lnTo>
                      <a:pt x="321" y="6"/>
                    </a:lnTo>
                    <a:lnTo>
                      <a:pt x="306" y="8"/>
                    </a:lnTo>
                    <a:lnTo>
                      <a:pt x="293" y="10"/>
                    </a:lnTo>
                    <a:lnTo>
                      <a:pt x="278" y="12"/>
                    </a:lnTo>
                    <a:lnTo>
                      <a:pt x="266" y="14"/>
                    </a:lnTo>
                    <a:lnTo>
                      <a:pt x="251" y="16"/>
                    </a:lnTo>
                    <a:lnTo>
                      <a:pt x="240" y="19"/>
                    </a:lnTo>
                    <a:lnTo>
                      <a:pt x="226" y="21"/>
                    </a:lnTo>
                    <a:lnTo>
                      <a:pt x="215" y="25"/>
                    </a:lnTo>
                    <a:lnTo>
                      <a:pt x="203" y="27"/>
                    </a:lnTo>
                    <a:lnTo>
                      <a:pt x="192" y="33"/>
                    </a:lnTo>
                    <a:lnTo>
                      <a:pt x="181" y="35"/>
                    </a:lnTo>
                    <a:lnTo>
                      <a:pt x="171" y="40"/>
                    </a:lnTo>
                    <a:lnTo>
                      <a:pt x="162" y="44"/>
                    </a:lnTo>
                    <a:lnTo>
                      <a:pt x="152" y="50"/>
                    </a:lnTo>
                    <a:lnTo>
                      <a:pt x="144" y="54"/>
                    </a:lnTo>
                    <a:lnTo>
                      <a:pt x="135" y="61"/>
                    </a:lnTo>
                    <a:lnTo>
                      <a:pt x="127" y="67"/>
                    </a:lnTo>
                    <a:lnTo>
                      <a:pt x="122" y="73"/>
                    </a:lnTo>
                    <a:lnTo>
                      <a:pt x="116" y="78"/>
                    </a:lnTo>
                    <a:lnTo>
                      <a:pt x="110" y="86"/>
                    </a:lnTo>
                    <a:lnTo>
                      <a:pt x="106" y="92"/>
                    </a:lnTo>
                    <a:lnTo>
                      <a:pt x="101" y="99"/>
                    </a:lnTo>
                    <a:lnTo>
                      <a:pt x="99" y="107"/>
                    </a:lnTo>
                    <a:lnTo>
                      <a:pt x="97" y="116"/>
                    </a:lnTo>
                    <a:lnTo>
                      <a:pt x="95" y="124"/>
                    </a:lnTo>
                    <a:lnTo>
                      <a:pt x="93" y="133"/>
                    </a:lnTo>
                    <a:lnTo>
                      <a:pt x="89" y="141"/>
                    </a:lnTo>
                    <a:lnTo>
                      <a:pt x="87" y="151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5"/>
                    </a:lnTo>
                    <a:lnTo>
                      <a:pt x="76" y="183"/>
                    </a:lnTo>
                    <a:lnTo>
                      <a:pt x="74" y="191"/>
                    </a:lnTo>
                    <a:lnTo>
                      <a:pt x="70" y="198"/>
                    </a:lnTo>
                    <a:lnTo>
                      <a:pt x="68" y="206"/>
                    </a:lnTo>
                    <a:lnTo>
                      <a:pt x="64" y="213"/>
                    </a:lnTo>
                    <a:lnTo>
                      <a:pt x="63" y="221"/>
                    </a:lnTo>
                    <a:lnTo>
                      <a:pt x="59" y="229"/>
                    </a:lnTo>
                    <a:lnTo>
                      <a:pt x="55" y="236"/>
                    </a:lnTo>
                    <a:lnTo>
                      <a:pt x="53" y="246"/>
                    </a:lnTo>
                    <a:lnTo>
                      <a:pt x="49" y="251"/>
                    </a:lnTo>
                    <a:lnTo>
                      <a:pt x="45" y="259"/>
                    </a:lnTo>
                    <a:lnTo>
                      <a:pt x="44" y="267"/>
                    </a:lnTo>
                    <a:lnTo>
                      <a:pt x="40" y="274"/>
                    </a:lnTo>
                    <a:lnTo>
                      <a:pt x="36" y="282"/>
                    </a:lnTo>
                    <a:lnTo>
                      <a:pt x="34" y="288"/>
                    </a:lnTo>
                    <a:lnTo>
                      <a:pt x="30" y="295"/>
                    </a:lnTo>
                    <a:lnTo>
                      <a:pt x="28" y="303"/>
                    </a:lnTo>
                    <a:lnTo>
                      <a:pt x="25" y="308"/>
                    </a:lnTo>
                    <a:lnTo>
                      <a:pt x="21" y="316"/>
                    </a:lnTo>
                    <a:lnTo>
                      <a:pt x="19" y="322"/>
                    </a:lnTo>
                    <a:lnTo>
                      <a:pt x="17" y="329"/>
                    </a:lnTo>
                    <a:lnTo>
                      <a:pt x="13" y="335"/>
                    </a:lnTo>
                    <a:lnTo>
                      <a:pt x="11" y="343"/>
                    </a:lnTo>
                    <a:lnTo>
                      <a:pt x="9" y="348"/>
                    </a:lnTo>
                    <a:lnTo>
                      <a:pt x="9" y="354"/>
                    </a:lnTo>
                    <a:lnTo>
                      <a:pt x="7" y="360"/>
                    </a:lnTo>
                    <a:lnTo>
                      <a:pt x="5" y="365"/>
                    </a:lnTo>
                    <a:lnTo>
                      <a:pt x="4" y="371"/>
                    </a:lnTo>
                    <a:lnTo>
                      <a:pt x="2" y="377"/>
                    </a:lnTo>
                    <a:lnTo>
                      <a:pt x="2" y="383"/>
                    </a:lnTo>
                    <a:lnTo>
                      <a:pt x="2" y="388"/>
                    </a:lnTo>
                    <a:lnTo>
                      <a:pt x="2" y="392"/>
                    </a:lnTo>
                    <a:lnTo>
                      <a:pt x="2" y="400"/>
                    </a:lnTo>
                    <a:lnTo>
                      <a:pt x="0" y="403"/>
                    </a:lnTo>
                    <a:lnTo>
                      <a:pt x="2" y="407"/>
                    </a:lnTo>
                    <a:lnTo>
                      <a:pt x="2" y="413"/>
                    </a:lnTo>
                    <a:lnTo>
                      <a:pt x="2" y="417"/>
                    </a:lnTo>
                    <a:lnTo>
                      <a:pt x="4" y="423"/>
                    </a:lnTo>
                    <a:lnTo>
                      <a:pt x="5" y="426"/>
                    </a:lnTo>
                    <a:lnTo>
                      <a:pt x="7" y="432"/>
                    </a:lnTo>
                    <a:lnTo>
                      <a:pt x="9" y="436"/>
                    </a:lnTo>
                    <a:lnTo>
                      <a:pt x="11" y="438"/>
                    </a:lnTo>
                    <a:lnTo>
                      <a:pt x="15" y="443"/>
                    </a:lnTo>
                    <a:lnTo>
                      <a:pt x="19" y="445"/>
                    </a:lnTo>
                    <a:lnTo>
                      <a:pt x="23" y="451"/>
                    </a:lnTo>
                    <a:lnTo>
                      <a:pt x="26" y="453"/>
                    </a:lnTo>
                    <a:lnTo>
                      <a:pt x="30" y="457"/>
                    </a:lnTo>
                    <a:lnTo>
                      <a:pt x="36" y="461"/>
                    </a:lnTo>
                    <a:lnTo>
                      <a:pt x="42" y="462"/>
                    </a:lnTo>
                    <a:lnTo>
                      <a:pt x="47" y="464"/>
                    </a:lnTo>
                    <a:lnTo>
                      <a:pt x="53" y="468"/>
                    </a:lnTo>
                    <a:lnTo>
                      <a:pt x="61" y="470"/>
                    </a:lnTo>
                    <a:lnTo>
                      <a:pt x="66" y="472"/>
                    </a:lnTo>
                    <a:lnTo>
                      <a:pt x="74" y="474"/>
                    </a:lnTo>
                    <a:lnTo>
                      <a:pt x="84" y="476"/>
                    </a:lnTo>
                    <a:lnTo>
                      <a:pt x="91" y="478"/>
                    </a:lnTo>
                    <a:lnTo>
                      <a:pt x="101" y="480"/>
                    </a:lnTo>
                    <a:lnTo>
                      <a:pt x="110" y="481"/>
                    </a:lnTo>
                    <a:lnTo>
                      <a:pt x="122" y="481"/>
                    </a:lnTo>
                    <a:lnTo>
                      <a:pt x="131" y="483"/>
                    </a:lnTo>
                    <a:lnTo>
                      <a:pt x="143" y="485"/>
                    </a:lnTo>
                    <a:lnTo>
                      <a:pt x="152" y="485"/>
                    </a:lnTo>
                    <a:lnTo>
                      <a:pt x="163" y="485"/>
                    </a:lnTo>
                    <a:lnTo>
                      <a:pt x="177" y="485"/>
                    </a:lnTo>
                    <a:lnTo>
                      <a:pt x="188" y="485"/>
                    </a:lnTo>
                    <a:lnTo>
                      <a:pt x="200" y="485"/>
                    </a:lnTo>
                    <a:lnTo>
                      <a:pt x="213" y="485"/>
                    </a:lnTo>
                    <a:lnTo>
                      <a:pt x="224" y="485"/>
                    </a:lnTo>
                    <a:lnTo>
                      <a:pt x="238" y="485"/>
                    </a:lnTo>
                    <a:lnTo>
                      <a:pt x="249" y="485"/>
                    </a:lnTo>
                    <a:lnTo>
                      <a:pt x="262" y="483"/>
                    </a:lnTo>
                    <a:lnTo>
                      <a:pt x="276" y="483"/>
                    </a:lnTo>
                    <a:lnTo>
                      <a:pt x="289" y="483"/>
                    </a:lnTo>
                    <a:lnTo>
                      <a:pt x="302" y="481"/>
                    </a:lnTo>
                    <a:lnTo>
                      <a:pt x="316" y="481"/>
                    </a:lnTo>
                    <a:lnTo>
                      <a:pt x="331" y="480"/>
                    </a:lnTo>
                    <a:lnTo>
                      <a:pt x="344" y="478"/>
                    </a:lnTo>
                    <a:lnTo>
                      <a:pt x="358" y="478"/>
                    </a:lnTo>
                    <a:lnTo>
                      <a:pt x="373" y="476"/>
                    </a:lnTo>
                    <a:lnTo>
                      <a:pt x="384" y="474"/>
                    </a:lnTo>
                    <a:lnTo>
                      <a:pt x="399" y="472"/>
                    </a:lnTo>
                    <a:lnTo>
                      <a:pt x="413" y="470"/>
                    </a:lnTo>
                    <a:lnTo>
                      <a:pt x="428" y="468"/>
                    </a:lnTo>
                    <a:lnTo>
                      <a:pt x="441" y="466"/>
                    </a:lnTo>
                    <a:lnTo>
                      <a:pt x="455" y="464"/>
                    </a:lnTo>
                    <a:lnTo>
                      <a:pt x="468" y="462"/>
                    </a:lnTo>
                    <a:lnTo>
                      <a:pt x="481" y="461"/>
                    </a:lnTo>
                    <a:lnTo>
                      <a:pt x="495" y="459"/>
                    </a:lnTo>
                    <a:lnTo>
                      <a:pt x="510" y="457"/>
                    </a:lnTo>
                    <a:lnTo>
                      <a:pt x="521" y="453"/>
                    </a:lnTo>
                    <a:lnTo>
                      <a:pt x="535" y="451"/>
                    </a:lnTo>
                    <a:lnTo>
                      <a:pt x="546" y="449"/>
                    </a:lnTo>
                    <a:lnTo>
                      <a:pt x="561" y="445"/>
                    </a:lnTo>
                    <a:lnTo>
                      <a:pt x="573" y="443"/>
                    </a:lnTo>
                    <a:lnTo>
                      <a:pt x="584" y="442"/>
                    </a:lnTo>
                    <a:lnTo>
                      <a:pt x="597" y="438"/>
                    </a:lnTo>
                    <a:lnTo>
                      <a:pt x="609" y="436"/>
                    </a:lnTo>
                    <a:lnTo>
                      <a:pt x="620" y="434"/>
                    </a:lnTo>
                    <a:lnTo>
                      <a:pt x="632" y="432"/>
                    </a:lnTo>
                    <a:lnTo>
                      <a:pt x="643" y="428"/>
                    </a:lnTo>
                    <a:lnTo>
                      <a:pt x="652" y="424"/>
                    </a:lnTo>
                    <a:lnTo>
                      <a:pt x="662" y="423"/>
                    </a:lnTo>
                    <a:lnTo>
                      <a:pt x="672" y="419"/>
                    </a:lnTo>
                    <a:lnTo>
                      <a:pt x="681" y="417"/>
                    </a:lnTo>
                    <a:lnTo>
                      <a:pt x="691" y="415"/>
                    </a:lnTo>
                    <a:lnTo>
                      <a:pt x="700" y="411"/>
                    </a:lnTo>
                    <a:lnTo>
                      <a:pt x="708" y="407"/>
                    </a:lnTo>
                    <a:lnTo>
                      <a:pt x="715" y="405"/>
                    </a:lnTo>
                    <a:lnTo>
                      <a:pt x="723" y="402"/>
                    </a:lnTo>
                    <a:lnTo>
                      <a:pt x="731" y="400"/>
                    </a:lnTo>
                    <a:lnTo>
                      <a:pt x="738" y="398"/>
                    </a:lnTo>
                    <a:lnTo>
                      <a:pt x="742" y="394"/>
                    </a:lnTo>
                    <a:lnTo>
                      <a:pt x="750" y="392"/>
                    </a:lnTo>
                    <a:lnTo>
                      <a:pt x="753" y="388"/>
                    </a:lnTo>
                    <a:lnTo>
                      <a:pt x="757" y="384"/>
                    </a:lnTo>
                    <a:lnTo>
                      <a:pt x="761" y="383"/>
                    </a:lnTo>
                    <a:lnTo>
                      <a:pt x="765" y="381"/>
                    </a:lnTo>
                    <a:lnTo>
                      <a:pt x="767" y="379"/>
                    </a:lnTo>
                    <a:lnTo>
                      <a:pt x="770" y="375"/>
                    </a:lnTo>
                    <a:lnTo>
                      <a:pt x="770" y="373"/>
                    </a:lnTo>
                    <a:lnTo>
                      <a:pt x="772" y="371"/>
                    </a:lnTo>
                    <a:lnTo>
                      <a:pt x="772" y="367"/>
                    </a:lnTo>
                    <a:lnTo>
                      <a:pt x="772" y="364"/>
                    </a:lnTo>
                    <a:lnTo>
                      <a:pt x="772" y="362"/>
                    </a:lnTo>
                    <a:lnTo>
                      <a:pt x="774" y="358"/>
                    </a:lnTo>
                    <a:lnTo>
                      <a:pt x="774" y="354"/>
                    </a:lnTo>
                    <a:lnTo>
                      <a:pt x="774" y="348"/>
                    </a:lnTo>
                    <a:lnTo>
                      <a:pt x="774" y="345"/>
                    </a:lnTo>
                    <a:lnTo>
                      <a:pt x="774" y="339"/>
                    </a:lnTo>
                    <a:lnTo>
                      <a:pt x="774" y="335"/>
                    </a:lnTo>
                    <a:lnTo>
                      <a:pt x="774" y="329"/>
                    </a:lnTo>
                    <a:lnTo>
                      <a:pt x="774" y="324"/>
                    </a:lnTo>
                    <a:lnTo>
                      <a:pt x="774" y="318"/>
                    </a:lnTo>
                    <a:lnTo>
                      <a:pt x="772" y="312"/>
                    </a:lnTo>
                    <a:lnTo>
                      <a:pt x="772" y="307"/>
                    </a:lnTo>
                    <a:lnTo>
                      <a:pt x="772" y="299"/>
                    </a:lnTo>
                    <a:lnTo>
                      <a:pt x="772" y="293"/>
                    </a:lnTo>
                    <a:lnTo>
                      <a:pt x="770" y="286"/>
                    </a:lnTo>
                    <a:lnTo>
                      <a:pt x="770" y="280"/>
                    </a:lnTo>
                    <a:lnTo>
                      <a:pt x="770" y="272"/>
                    </a:lnTo>
                    <a:lnTo>
                      <a:pt x="770" y="265"/>
                    </a:lnTo>
                    <a:lnTo>
                      <a:pt x="770" y="257"/>
                    </a:lnTo>
                    <a:lnTo>
                      <a:pt x="770" y="249"/>
                    </a:lnTo>
                    <a:lnTo>
                      <a:pt x="769" y="242"/>
                    </a:lnTo>
                    <a:lnTo>
                      <a:pt x="769" y="236"/>
                    </a:lnTo>
                    <a:lnTo>
                      <a:pt x="769" y="229"/>
                    </a:lnTo>
                    <a:lnTo>
                      <a:pt x="767" y="221"/>
                    </a:lnTo>
                    <a:lnTo>
                      <a:pt x="767" y="213"/>
                    </a:lnTo>
                    <a:lnTo>
                      <a:pt x="767" y="206"/>
                    </a:lnTo>
                    <a:lnTo>
                      <a:pt x="767" y="198"/>
                    </a:lnTo>
                    <a:lnTo>
                      <a:pt x="767" y="191"/>
                    </a:lnTo>
                    <a:lnTo>
                      <a:pt x="765" y="183"/>
                    </a:lnTo>
                    <a:lnTo>
                      <a:pt x="765" y="175"/>
                    </a:lnTo>
                    <a:lnTo>
                      <a:pt x="765" y="168"/>
                    </a:lnTo>
                    <a:lnTo>
                      <a:pt x="765" y="160"/>
                    </a:lnTo>
                    <a:lnTo>
                      <a:pt x="763" y="153"/>
                    </a:lnTo>
                    <a:lnTo>
                      <a:pt x="761" y="145"/>
                    </a:lnTo>
                    <a:lnTo>
                      <a:pt x="761" y="137"/>
                    </a:lnTo>
                    <a:lnTo>
                      <a:pt x="761" y="132"/>
                    </a:lnTo>
                    <a:lnTo>
                      <a:pt x="759" y="124"/>
                    </a:lnTo>
                    <a:lnTo>
                      <a:pt x="759" y="116"/>
                    </a:lnTo>
                    <a:lnTo>
                      <a:pt x="759" y="111"/>
                    </a:lnTo>
                    <a:lnTo>
                      <a:pt x="759" y="103"/>
                    </a:lnTo>
                    <a:lnTo>
                      <a:pt x="757" y="97"/>
                    </a:lnTo>
                    <a:lnTo>
                      <a:pt x="757" y="90"/>
                    </a:lnTo>
                    <a:lnTo>
                      <a:pt x="757" y="84"/>
                    </a:lnTo>
                    <a:lnTo>
                      <a:pt x="755" y="78"/>
                    </a:lnTo>
                    <a:lnTo>
                      <a:pt x="753" y="73"/>
                    </a:lnTo>
                    <a:lnTo>
                      <a:pt x="753" y="67"/>
                    </a:lnTo>
                    <a:lnTo>
                      <a:pt x="753" y="61"/>
                    </a:lnTo>
                    <a:lnTo>
                      <a:pt x="753" y="57"/>
                    </a:lnTo>
                    <a:lnTo>
                      <a:pt x="753" y="52"/>
                    </a:lnTo>
                    <a:lnTo>
                      <a:pt x="751" y="46"/>
                    </a:lnTo>
                    <a:lnTo>
                      <a:pt x="751" y="42"/>
                    </a:lnTo>
                    <a:lnTo>
                      <a:pt x="751" y="40"/>
                    </a:lnTo>
                    <a:lnTo>
                      <a:pt x="751" y="35"/>
                    </a:lnTo>
                    <a:lnTo>
                      <a:pt x="751" y="33"/>
                    </a:lnTo>
                    <a:lnTo>
                      <a:pt x="751" y="29"/>
                    </a:lnTo>
                    <a:lnTo>
                      <a:pt x="751" y="27"/>
                    </a:lnTo>
                    <a:lnTo>
                      <a:pt x="750" y="25"/>
                    </a:lnTo>
                    <a:lnTo>
                      <a:pt x="750" y="23"/>
                    </a:lnTo>
                    <a:lnTo>
                      <a:pt x="750" y="19"/>
                    </a:lnTo>
                    <a:lnTo>
                      <a:pt x="750" y="19"/>
                    </a:lnTo>
                    <a:lnTo>
                      <a:pt x="750" y="19"/>
                    </a:lnTo>
                    <a:close/>
                  </a:path>
                </a:pathLst>
              </a:custGeom>
              <a:solidFill>
                <a:srgbClr val="FAF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2790" y="1758"/>
                <a:ext cx="183" cy="178"/>
              </a:xfrm>
              <a:custGeom>
                <a:avLst/>
                <a:gdLst>
                  <a:gd name="T0" fmla="*/ 23 w 367"/>
                  <a:gd name="T1" fmla="*/ 306 h 355"/>
                  <a:gd name="T2" fmla="*/ 19 w 367"/>
                  <a:gd name="T3" fmla="*/ 292 h 355"/>
                  <a:gd name="T4" fmla="*/ 15 w 367"/>
                  <a:gd name="T5" fmla="*/ 279 h 355"/>
                  <a:gd name="T6" fmla="*/ 10 w 367"/>
                  <a:gd name="T7" fmla="*/ 260 h 355"/>
                  <a:gd name="T8" fmla="*/ 8 w 367"/>
                  <a:gd name="T9" fmla="*/ 239 h 355"/>
                  <a:gd name="T10" fmla="*/ 2 w 367"/>
                  <a:gd name="T11" fmla="*/ 218 h 355"/>
                  <a:gd name="T12" fmla="*/ 2 w 367"/>
                  <a:gd name="T13" fmla="*/ 195 h 355"/>
                  <a:gd name="T14" fmla="*/ 0 w 367"/>
                  <a:gd name="T15" fmla="*/ 171 h 355"/>
                  <a:gd name="T16" fmla="*/ 2 w 367"/>
                  <a:gd name="T17" fmla="*/ 146 h 355"/>
                  <a:gd name="T18" fmla="*/ 4 w 367"/>
                  <a:gd name="T19" fmla="*/ 121 h 355"/>
                  <a:gd name="T20" fmla="*/ 12 w 367"/>
                  <a:gd name="T21" fmla="*/ 97 h 355"/>
                  <a:gd name="T22" fmla="*/ 21 w 367"/>
                  <a:gd name="T23" fmla="*/ 76 h 355"/>
                  <a:gd name="T24" fmla="*/ 36 w 367"/>
                  <a:gd name="T25" fmla="*/ 57 h 355"/>
                  <a:gd name="T26" fmla="*/ 54 w 367"/>
                  <a:gd name="T27" fmla="*/ 40 h 355"/>
                  <a:gd name="T28" fmla="*/ 76 w 367"/>
                  <a:gd name="T29" fmla="*/ 24 h 355"/>
                  <a:gd name="T30" fmla="*/ 103 w 367"/>
                  <a:gd name="T31" fmla="*/ 13 h 355"/>
                  <a:gd name="T32" fmla="*/ 128 w 367"/>
                  <a:gd name="T33" fmla="*/ 5 h 355"/>
                  <a:gd name="T34" fmla="*/ 154 w 367"/>
                  <a:gd name="T35" fmla="*/ 2 h 355"/>
                  <a:gd name="T36" fmla="*/ 181 w 367"/>
                  <a:gd name="T37" fmla="*/ 0 h 355"/>
                  <a:gd name="T38" fmla="*/ 208 w 367"/>
                  <a:gd name="T39" fmla="*/ 2 h 355"/>
                  <a:gd name="T40" fmla="*/ 232 w 367"/>
                  <a:gd name="T41" fmla="*/ 5 h 355"/>
                  <a:gd name="T42" fmla="*/ 255 w 367"/>
                  <a:gd name="T43" fmla="*/ 11 h 355"/>
                  <a:gd name="T44" fmla="*/ 278 w 367"/>
                  <a:gd name="T45" fmla="*/ 17 h 355"/>
                  <a:gd name="T46" fmla="*/ 299 w 367"/>
                  <a:gd name="T47" fmla="*/ 26 h 355"/>
                  <a:gd name="T48" fmla="*/ 316 w 367"/>
                  <a:gd name="T49" fmla="*/ 36 h 355"/>
                  <a:gd name="T50" fmla="*/ 333 w 367"/>
                  <a:gd name="T51" fmla="*/ 47 h 355"/>
                  <a:gd name="T52" fmla="*/ 347 w 367"/>
                  <a:gd name="T53" fmla="*/ 59 h 355"/>
                  <a:gd name="T54" fmla="*/ 356 w 367"/>
                  <a:gd name="T55" fmla="*/ 68 h 355"/>
                  <a:gd name="T56" fmla="*/ 364 w 367"/>
                  <a:gd name="T57" fmla="*/ 80 h 355"/>
                  <a:gd name="T58" fmla="*/ 367 w 367"/>
                  <a:gd name="T59" fmla="*/ 91 h 355"/>
                  <a:gd name="T60" fmla="*/ 367 w 367"/>
                  <a:gd name="T61" fmla="*/ 102 h 355"/>
                  <a:gd name="T62" fmla="*/ 364 w 367"/>
                  <a:gd name="T63" fmla="*/ 112 h 355"/>
                  <a:gd name="T64" fmla="*/ 360 w 367"/>
                  <a:gd name="T65" fmla="*/ 125 h 355"/>
                  <a:gd name="T66" fmla="*/ 356 w 367"/>
                  <a:gd name="T67" fmla="*/ 140 h 355"/>
                  <a:gd name="T68" fmla="*/ 350 w 367"/>
                  <a:gd name="T69" fmla="*/ 156 h 355"/>
                  <a:gd name="T70" fmla="*/ 343 w 367"/>
                  <a:gd name="T71" fmla="*/ 173 h 355"/>
                  <a:gd name="T72" fmla="*/ 337 w 367"/>
                  <a:gd name="T73" fmla="*/ 190 h 355"/>
                  <a:gd name="T74" fmla="*/ 329 w 367"/>
                  <a:gd name="T75" fmla="*/ 209 h 355"/>
                  <a:gd name="T76" fmla="*/ 320 w 367"/>
                  <a:gd name="T77" fmla="*/ 228 h 355"/>
                  <a:gd name="T78" fmla="*/ 312 w 367"/>
                  <a:gd name="T79" fmla="*/ 245 h 355"/>
                  <a:gd name="T80" fmla="*/ 301 w 367"/>
                  <a:gd name="T81" fmla="*/ 264 h 355"/>
                  <a:gd name="T82" fmla="*/ 291 w 367"/>
                  <a:gd name="T83" fmla="*/ 281 h 355"/>
                  <a:gd name="T84" fmla="*/ 280 w 367"/>
                  <a:gd name="T85" fmla="*/ 296 h 355"/>
                  <a:gd name="T86" fmla="*/ 269 w 367"/>
                  <a:gd name="T87" fmla="*/ 311 h 355"/>
                  <a:gd name="T88" fmla="*/ 257 w 367"/>
                  <a:gd name="T89" fmla="*/ 325 h 355"/>
                  <a:gd name="T90" fmla="*/ 244 w 367"/>
                  <a:gd name="T91" fmla="*/ 336 h 355"/>
                  <a:gd name="T92" fmla="*/ 230 w 367"/>
                  <a:gd name="T93" fmla="*/ 344 h 355"/>
                  <a:gd name="T94" fmla="*/ 215 w 367"/>
                  <a:gd name="T95" fmla="*/ 350 h 355"/>
                  <a:gd name="T96" fmla="*/ 200 w 367"/>
                  <a:gd name="T97" fmla="*/ 353 h 355"/>
                  <a:gd name="T98" fmla="*/ 185 w 367"/>
                  <a:gd name="T99" fmla="*/ 355 h 355"/>
                  <a:gd name="T100" fmla="*/ 168 w 367"/>
                  <a:gd name="T101" fmla="*/ 355 h 355"/>
                  <a:gd name="T102" fmla="*/ 151 w 367"/>
                  <a:gd name="T103" fmla="*/ 353 h 355"/>
                  <a:gd name="T104" fmla="*/ 135 w 367"/>
                  <a:gd name="T105" fmla="*/ 351 h 355"/>
                  <a:gd name="T106" fmla="*/ 118 w 367"/>
                  <a:gd name="T107" fmla="*/ 348 h 355"/>
                  <a:gd name="T108" fmla="*/ 101 w 367"/>
                  <a:gd name="T109" fmla="*/ 342 h 355"/>
                  <a:gd name="T110" fmla="*/ 88 w 367"/>
                  <a:gd name="T111" fmla="*/ 338 h 355"/>
                  <a:gd name="T112" fmla="*/ 73 w 367"/>
                  <a:gd name="T113" fmla="*/ 332 h 355"/>
                  <a:gd name="T114" fmla="*/ 59 w 367"/>
                  <a:gd name="T115" fmla="*/ 327 h 355"/>
                  <a:gd name="T116" fmla="*/ 48 w 367"/>
                  <a:gd name="T117" fmla="*/ 323 h 355"/>
                  <a:gd name="T118" fmla="*/ 38 w 367"/>
                  <a:gd name="T119" fmla="*/ 317 h 355"/>
                  <a:gd name="T120" fmla="*/ 29 w 367"/>
                  <a:gd name="T121" fmla="*/ 31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7" h="355">
                    <a:moveTo>
                      <a:pt x="25" y="311"/>
                    </a:moveTo>
                    <a:lnTo>
                      <a:pt x="25" y="310"/>
                    </a:lnTo>
                    <a:lnTo>
                      <a:pt x="23" y="308"/>
                    </a:lnTo>
                    <a:lnTo>
                      <a:pt x="23" y="306"/>
                    </a:lnTo>
                    <a:lnTo>
                      <a:pt x="21" y="302"/>
                    </a:lnTo>
                    <a:lnTo>
                      <a:pt x="21" y="298"/>
                    </a:lnTo>
                    <a:lnTo>
                      <a:pt x="19" y="296"/>
                    </a:lnTo>
                    <a:lnTo>
                      <a:pt x="19" y="292"/>
                    </a:lnTo>
                    <a:lnTo>
                      <a:pt x="19" y="291"/>
                    </a:lnTo>
                    <a:lnTo>
                      <a:pt x="17" y="287"/>
                    </a:lnTo>
                    <a:lnTo>
                      <a:pt x="17" y="283"/>
                    </a:lnTo>
                    <a:lnTo>
                      <a:pt x="15" y="279"/>
                    </a:lnTo>
                    <a:lnTo>
                      <a:pt x="14" y="273"/>
                    </a:lnTo>
                    <a:lnTo>
                      <a:pt x="14" y="270"/>
                    </a:lnTo>
                    <a:lnTo>
                      <a:pt x="12" y="266"/>
                    </a:lnTo>
                    <a:lnTo>
                      <a:pt x="10" y="260"/>
                    </a:lnTo>
                    <a:lnTo>
                      <a:pt x="10" y="256"/>
                    </a:lnTo>
                    <a:lnTo>
                      <a:pt x="8" y="251"/>
                    </a:lnTo>
                    <a:lnTo>
                      <a:pt x="8" y="245"/>
                    </a:lnTo>
                    <a:lnTo>
                      <a:pt x="8" y="239"/>
                    </a:lnTo>
                    <a:lnTo>
                      <a:pt x="6" y="235"/>
                    </a:lnTo>
                    <a:lnTo>
                      <a:pt x="4" y="230"/>
                    </a:lnTo>
                    <a:lnTo>
                      <a:pt x="4" y="224"/>
                    </a:lnTo>
                    <a:lnTo>
                      <a:pt x="2" y="218"/>
                    </a:lnTo>
                    <a:lnTo>
                      <a:pt x="2" y="213"/>
                    </a:lnTo>
                    <a:lnTo>
                      <a:pt x="2" y="207"/>
                    </a:lnTo>
                    <a:lnTo>
                      <a:pt x="2" y="201"/>
                    </a:lnTo>
                    <a:lnTo>
                      <a:pt x="2" y="195"/>
                    </a:lnTo>
                    <a:lnTo>
                      <a:pt x="2" y="190"/>
                    </a:lnTo>
                    <a:lnTo>
                      <a:pt x="0" y="182"/>
                    </a:lnTo>
                    <a:lnTo>
                      <a:pt x="0" y="176"/>
                    </a:lnTo>
                    <a:lnTo>
                      <a:pt x="0" y="171"/>
                    </a:lnTo>
                    <a:lnTo>
                      <a:pt x="0" y="165"/>
                    </a:lnTo>
                    <a:lnTo>
                      <a:pt x="0" y="157"/>
                    </a:lnTo>
                    <a:lnTo>
                      <a:pt x="0" y="152"/>
                    </a:lnTo>
                    <a:lnTo>
                      <a:pt x="2" y="146"/>
                    </a:lnTo>
                    <a:lnTo>
                      <a:pt x="2" y="140"/>
                    </a:lnTo>
                    <a:lnTo>
                      <a:pt x="2" y="133"/>
                    </a:lnTo>
                    <a:lnTo>
                      <a:pt x="4" y="127"/>
                    </a:lnTo>
                    <a:lnTo>
                      <a:pt x="4" y="121"/>
                    </a:lnTo>
                    <a:lnTo>
                      <a:pt x="8" y="116"/>
                    </a:lnTo>
                    <a:lnTo>
                      <a:pt x="8" y="110"/>
                    </a:lnTo>
                    <a:lnTo>
                      <a:pt x="10" y="104"/>
                    </a:lnTo>
                    <a:lnTo>
                      <a:pt x="12" y="97"/>
                    </a:lnTo>
                    <a:lnTo>
                      <a:pt x="14" y="93"/>
                    </a:lnTo>
                    <a:lnTo>
                      <a:pt x="17" y="87"/>
                    </a:lnTo>
                    <a:lnTo>
                      <a:pt x="19" y="81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27" y="66"/>
                    </a:lnTo>
                    <a:lnTo>
                      <a:pt x="31" y="60"/>
                    </a:lnTo>
                    <a:lnTo>
                      <a:pt x="36" y="57"/>
                    </a:lnTo>
                    <a:lnTo>
                      <a:pt x="40" y="51"/>
                    </a:lnTo>
                    <a:lnTo>
                      <a:pt x="44" y="47"/>
                    </a:lnTo>
                    <a:lnTo>
                      <a:pt x="48" y="43"/>
                    </a:lnTo>
                    <a:lnTo>
                      <a:pt x="54" y="40"/>
                    </a:lnTo>
                    <a:lnTo>
                      <a:pt x="59" y="34"/>
                    </a:lnTo>
                    <a:lnTo>
                      <a:pt x="63" y="32"/>
                    </a:lnTo>
                    <a:lnTo>
                      <a:pt x="71" y="26"/>
                    </a:lnTo>
                    <a:lnTo>
                      <a:pt x="76" y="24"/>
                    </a:lnTo>
                    <a:lnTo>
                      <a:pt x="82" y="22"/>
                    </a:lnTo>
                    <a:lnTo>
                      <a:pt x="90" y="19"/>
                    </a:lnTo>
                    <a:lnTo>
                      <a:pt x="95" y="17"/>
                    </a:lnTo>
                    <a:lnTo>
                      <a:pt x="103" y="13"/>
                    </a:lnTo>
                    <a:lnTo>
                      <a:pt x="109" y="11"/>
                    </a:lnTo>
                    <a:lnTo>
                      <a:pt x="116" y="9"/>
                    </a:lnTo>
                    <a:lnTo>
                      <a:pt x="122" y="7"/>
                    </a:lnTo>
                    <a:lnTo>
                      <a:pt x="128" y="5"/>
                    </a:lnTo>
                    <a:lnTo>
                      <a:pt x="135" y="5"/>
                    </a:lnTo>
                    <a:lnTo>
                      <a:pt x="143" y="3"/>
                    </a:lnTo>
                    <a:lnTo>
                      <a:pt x="149" y="3"/>
                    </a:lnTo>
                    <a:lnTo>
                      <a:pt x="154" y="2"/>
                    </a:lnTo>
                    <a:lnTo>
                      <a:pt x="162" y="2"/>
                    </a:lnTo>
                    <a:lnTo>
                      <a:pt x="170" y="2"/>
                    </a:lnTo>
                    <a:lnTo>
                      <a:pt x="175" y="0"/>
                    </a:lnTo>
                    <a:lnTo>
                      <a:pt x="181" y="0"/>
                    </a:lnTo>
                    <a:lnTo>
                      <a:pt x="189" y="2"/>
                    </a:lnTo>
                    <a:lnTo>
                      <a:pt x="194" y="2"/>
                    </a:lnTo>
                    <a:lnTo>
                      <a:pt x="200" y="2"/>
                    </a:lnTo>
                    <a:lnTo>
                      <a:pt x="208" y="2"/>
                    </a:lnTo>
                    <a:lnTo>
                      <a:pt x="213" y="3"/>
                    </a:lnTo>
                    <a:lnTo>
                      <a:pt x="219" y="3"/>
                    </a:lnTo>
                    <a:lnTo>
                      <a:pt x="225" y="3"/>
                    </a:lnTo>
                    <a:lnTo>
                      <a:pt x="232" y="5"/>
                    </a:lnTo>
                    <a:lnTo>
                      <a:pt x="238" y="7"/>
                    </a:lnTo>
                    <a:lnTo>
                      <a:pt x="244" y="7"/>
                    </a:lnTo>
                    <a:lnTo>
                      <a:pt x="250" y="9"/>
                    </a:lnTo>
                    <a:lnTo>
                      <a:pt x="255" y="11"/>
                    </a:lnTo>
                    <a:lnTo>
                      <a:pt x="261" y="13"/>
                    </a:lnTo>
                    <a:lnTo>
                      <a:pt x="267" y="13"/>
                    </a:lnTo>
                    <a:lnTo>
                      <a:pt x="272" y="15"/>
                    </a:lnTo>
                    <a:lnTo>
                      <a:pt x="278" y="17"/>
                    </a:lnTo>
                    <a:lnTo>
                      <a:pt x="284" y="21"/>
                    </a:lnTo>
                    <a:lnTo>
                      <a:pt x="289" y="22"/>
                    </a:lnTo>
                    <a:lnTo>
                      <a:pt x="293" y="24"/>
                    </a:lnTo>
                    <a:lnTo>
                      <a:pt x="299" y="26"/>
                    </a:lnTo>
                    <a:lnTo>
                      <a:pt x="303" y="30"/>
                    </a:lnTo>
                    <a:lnTo>
                      <a:pt x="307" y="32"/>
                    </a:lnTo>
                    <a:lnTo>
                      <a:pt x="312" y="34"/>
                    </a:lnTo>
                    <a:lnTo>
                      <a:pt x="316" y="36"/>
                    </a:lnTo>
                    <a:lnTo>
                      <a:pt x="322" y="40"/>
                    </a:lnTo>
                    <a:lnTo>
                      <a:pt x="326" y="41"/>
                    </a:lnTo>
                    <a:lnTo>
                      <a:pt x="329" y="43"/>
                    </a:lnTo>
                    <a:lnTo>
                      <a:pt x="333" y="47"/>
                    </a:lnTo>
                    <a:lnTo>
                      <a:pt x="337" y="49"/>
                    </a:lnTo>
                    <a:lnTo>
                      <a:pt x="339" y="51"/>
                    </a:lnTo>
                    <a:lnTo>
                      <a:pt x="343" y="55"/>
                    </a:lnTo>
                    <a:lnTo>
                      <a:pt x="347" y="59"/>
                    </a:lnTo>
                    <a:lnTo>
                      <a:pt x="350" y="60"/>
                    </a:lnTo>
                    <a:lnTo>
                      <a:pt x="352" y="64"/>
                    </a:lnTo>
                    <a:lnTo>
                      <a:pt x="354" y="66"/>
                    </a:lnTo>
                    <a:lnTo>
                      <a:pt x="356" y="68"/>
                    </a:lnTo>
                    <a:lnTo>
                      <a:pt x="360" y="72"/>
                    </a:lnTo>
                    <a:lnTo>
                      <a:pt x="360" y="74"/>
                    </a:lnTo>
                    <a:lnTo>
                      <a:pt x="362" y="78"/>
                    </a:lnTo>
                    <a:lnTo>
                      <a:pt x="364" y="80"/>
                    </a:lnTo>
                    <a:lnTo>
                      <a:pt x="366" y="83"/>
                    </a:lnTo>
                    <a:lnTo>
                      <a:pt x="366" y="87"/>
                    </a:lnTo>
                    <a:lnTo>
                      <a:pt x="367" y="89"/>
                    </a:lnTo>
                    <a:lnTo>
                      <a:pt x="367" y="91"/>
                    </a:lnTo>
                    <a:lnTo>
                      <a:pt x="367" y="95"/>
                    </a:lnTo>
                    <a:lnTo>
                      <a:pt x="367" y="97"/>
                    </a:lnTo>
                    <a:lnTo>
                      <a:pt x="367" y="100"/>
                    </a:lnTo>
                    <a:lnTo>
                      <a:pt x="367" y="102"/>
                    </a:lnTo>
                    <a:lnTo>
                      <a:pt x="367" y="104"/>
                    </a:lnTo>
                    <a:lnTo>
                      <a:pt x="366" y="106"/>
                    </a:lnTo>
                    <a:lnTo>
                      <a:pt x="366" y="110"/>
                    </a:lnTo>
                    <a:lnTo>
                      <a:pt x="364" y="112"/>
                    </a:lnTo>
                    <a:lnTo>
                      <a:pt x="364" y="116"/>
                    </a:lnTo>
                    <a:lnTo>
                      <a:pt x="362" y="119"/>
                    </a:lnTo>
                    <a:lnTo>
                      <a:pt x="362" y="121"/>
                    </a:lnTo>
                    <a:lnTo>
                      <a:pt x="360" y="125"/>
                    </a:lnTo>
                    <a:lnTo>
                      <a:pt x="360" y="129"/>
                    </a:lnTo>
                    <a:lnTo>
                      <a:pt x="358" y="131"/>
                    </a:lnTo>
                    <a:lnTo>
                      <a:pt x="356" y="137"/>
                    </a:lnTo>
                    <a:lnTo>
                      <a:pt x="356" y="140"/>
                    </a:lnTo>
                    <a:lnTo>
                      <a:pt x="354" y="142"/>
                    </a:lnTo>
                    <a:lnTo>
                      <a:pt x="352" y="148"/>
                    </a:lnTo>
                    <a:lnTo>
                      <a:pt x="350" y="152"/>
                    </a:lnTo>
                    <a:lnTo>
                      <a:pt x="350" y="156"/>
                    </a:lnTo>
                    <a:lnTo>
                      <a:pt x="348" y="159"/>
                    </a:lnTo>
                    <a:lnTo>
                      <a:pt x="347" y="165"/>
                    </a:lnTo>
                    <a:lnTo>
                      <a:pt x="345" y="167"/>
                    </a:lnTo>
                    <a:lnTo>
                      <a:pt x="343" y="173"/>
                    </a:lnTo>
                    <a:lnTo>
                      <a:pt x="341" y="176"/>
                    </a:lnTo>
                    <a:lnTo>
                      <a:pt x="339" y="182"/>
                    </a:lnTo>
                    <a:lnTo>
                      <a:pt x="339" y="186"/>
                    </a:lnTo>
                    <a:lnTo>
                      <a:pt x="337" y="190"/>
                    </a:lnTo>
                    <a:lnTo>
                      <a:pt x="335" y="195"/>
                    </a:lnTo>
                    <a:lnTo>
                      <a:pt x="333" y="199"/>
                    </a:lnTo>
                    <a:lnTo>
                      <a:pt x="331" y="203"/>
                    </a:lnTo>
                    <a:lnTo>
                      <a:pt x="329" y="209"/>
                    </a:lnTo>
                    <a:lnTo>
                      <a:pt x="326" y="213"/>
                    </a:lnTo>
                    <a:lnTo>
                      <a:pt x="324" y="218"/>
                    </a:lnTo>
                    <a:lnTo>
                      <a:pt x="322" y="222"/>
                    </a:lnTo>
                    <a:lnTo>
                      <a:pt x="320" y="228"/>
                    </a:lnTo>
                    <a:lnTo>
                      <a:pt x="320" y="234"/>
                    </a:lnTo>
                    <a:lnTo>
                      <a:pt x="316" y="237"/>
                    </a:lnTo>
                    <a:lnTo>
                      <a:pt x="314" y="241"/>
                    </a:lnTo>
                    <a:lnTo>
                      <a:pt x="312" y="245"/>
                    </a:lnTo>
                    <a:lnTo>
                      <a:pt x="310" y="249"/>
                    </a:lnTo>
                    <a:lnTo>
                      <a:pt x="307" y="254"/>
                    </a:lnTo>
                    <a:lnTo>
                      <a:pt x="305" y="260"/>
                    </a:lnTo>
                    <a:lnTo>
                      <a:pt x="301" y="264"/>
                    </a:lnTo>
                    <a:lnTo>
                      <a:pt x="299" y="268"/>
                    </a:lnTo>
                    <a:lnTo>
                      <a:pt x="295" y="272"/>
                    </a:lnTo>
                    <a:lnTo>
                      <a:pt x="293" y="275"/>
                    </a:lnTo>
                    <a:lnTo>
                      <a:pt x="291" y="281"/>
                    </a:lnTo>
                    <a:lnTo>
                      <a:pt x="288" y="285"/>
                    </a:lnTo>
                    <a:lnTo>
                      <a:pt x="286" y="289"/>
                    </a:lnTo>
                    <a:lnTo>
                      <a:pt x="284" y="292"/>
                    </a:lnTo>
                    <a:lnTo>
                      <a:pt x="280" y="296"/>
                    </a:lnTo>
                    <a:lnTo>
                      <a:pt x="278" y="300"/>
                    </a:lnTo>
                    <a:lnTo>
                      <a:pt x="274" y="304"/>
                    </a:lnTo>
                    <a:lnTo>
                      <a:pt x="270" y="308"/>
                    </a:lnTo>
                    <a:lnTo>
                      <a:pt x="269" y="311"/>
                    </a:lnTo>
                    <a:lnTo>
                      <a:pt x="267" y="315"/>
                    </a:lnTo>
                    <a:lnTo>
                      <a:pt x="263" y="317"/>
                    </a:lnTo>
                    <a:lnTo>
                      <a:pt x="259" y="321"/>
                    </a:lnTo>
                    <a:lnTo>
                      <a:pt x="257" y="325"/>
                    </a:lnTo>
                    <a:lnTo>
                      <a:pt x="253" y="327"/>
                    </a:lnTo>
                    <a:lnTo>
                      <a:pt x="250" y="330"/>
                    </a:lnTo>
                    <a:lnTo>
                      <a:pt x="246" y="332"/>
                    </a:lnTo>
                    <a:lnTo>
                      <a:pt x="244" y="336"/>
                    </a:lnTo>
                    <a:lnTo>
                      <a:pt x="240" y="338"/>
                    </a:lnTo>
                    <a:lnTo>
                      <a:pt x="236" y="340"/>
                    </a:lnTo>
                    <a:lnTo>
                      <a:pt x="234" y="342"/>
                    </a:lnTo>
                    <a:lnTo>
                      <a:pt x="230" y="344"/>
                    </a:lnTo>
                    <a:lnTo>
                      <a:pt x="227" y="346"/>
                    </a:lnTo>
                    <a:lnTo>
                      <a:pt x="223" y="348"/>
                    </a:lnTo>
                    <a:lnTo>
                      <a:pt x="219" y="350"/>
                    </a:lnTo>
                    <a:lnTo>
                      <a:pt x="215" y="350"/>
                    </a:lnTo>
                    <a:lnTo>
                      <a:pt x="213" y="351"/>
                    </a:lnTo>
                    <a:lnTo>
                      <a:pt x="208" y="351"/>
                    </a:lnTo>
                    <a:lnTo>
                      <a:pt x="206" y="353"/>
                    </a:lnTo>
                    <a:lnTo>
                      <a:pt x="200" y="353"/>
                    </a:lnTo>
                    <a:lnTo>
                      <a:pt x="196" y="353"/>
                    </a:lnTo>
                    <a:lnTo>
                      <a:pt x="192" y="353"/>
                    </a:lnTo>
                    <a:lnTo>
                      <a:pt x="189" y="355"/>
                    </a:lnTo>
                    <a:lnTo>
                      <a:pt x="185" y="355"/>
                    </a:lnTo>
                    <a:lnTo>
                      <a:pt x="181" y="355"/>
                    </a:lnTo>
                    <a:lnTo>
                      <a:pt x="177" y="355"/>
                    </a:lnTo>
                    <a:lnTo>
                      <a:pt x="171" y="355"/>
                    </a:lnTo>
                    <a:lnTo>
                      <a:pt x="168" y="355"/>
                    </a:lnTo>
                    <a:lnTo>
                      <a:pt x="164" y="355"/>
                    </a:lnTo>
                    <a:lnTo>
                      <a:pt x="160" y="353"/>
                    </a:lnTo>
                    <a:lnTo>
                      <a:pt x="154" y="353"/>
                    </a:lnTo>
                    <a:lnTo>
                      <a:pt x="151" y="353"/>
                    </a:lnTo>
                    <a:lnTo>
                      <a:pt x="147" y="353"/>
                    </a:lnTo>
                    <a:lnTo>
                      <a:pt x="143" y="351"/>
                    </a:lnTo>
                    <a:lnTo>
                      <a:pt x="137" y="351"/>
                    </a:lnTo>
                    <a:lnTo>
                      <a:pt x="135" y="351"/>
                    </a:lnTo>
                    <a:lnTo>
                      <a:pt x="130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8" y="348"/>
                    </a:lnTo>
                    <a:lnTo>
                      <a:pt x="114" y="346"/>
                    </a:lnTo>
                    <a:lnTo>
                      <a:pt x="109" y="344"/>
                    </a:lnTo>
                    <a:lnTo>
                      <a:pt x="107" y="344"/>
                    </a:lnTo>
                    <a:lnTo>
                      <a:pt x="101" y="342"/>
                    </a:lnTo>
                    <a:lnTo>
                      <a:pt x="99" y="342"/>
                    </a:lnTo>
                    <a:lnTo>
                      <a:pt x="93" y="340"/>
                    </a:lnTo>
                    <a:lnTo>
                      <a:pt x="92" y="338"/>
                    </a:lnTo>
                    <a:lnTo>
                      <a:pt x="88" y="338"/>
                    </a:lnTo>
                    <a:lnTo>
                      <a:pt x="82" y="336"/>
                    </a:lnTo>
                    <a:lnTo>
                      <a:pt x="80" y="334"/>
                    </a:lnTo>
                    <a:lnTo>
                      <a:pt x="74" y="334"/>
                    </a:lnTo>
                    <a:lnTo>
                      <a:pt x="73" y="332"/>
                    </a:lnTo>
                    <a:lnTo>
                      <a:pt x="69" y="332"/>
                    </a:lnTo>
                    <a:lnTo>
                      <a:pt x="65" y="329"/>
                    </a:lnTo>
                    <a:lnTo>
                      <a:pt x="63" y="329"/>
                    </a:lnTo>
                    <a:lnTo>
                      <a:pt x="59" y="327"/>
                    </a:lnTo>
                    <a:lnTo>
                      <a:pt x="57" y="327"/>
                    </a:lnTo>
                    <a:lnTo>
                      <a:pt x="54" y="325"/>
                    </a:lnTo>
                    <a:lnTo>
                      <a:pt x="50" y="323"/>
                    </a:lnTo>
                    <a:lnTo>
                      <a:pt x="48" y="323"/>
                    </a:lnTo>
                    <a:lnTo>
                      <a:pt x="46" y="321"/>
                    </a:lnTo>
                    <a:lnTo>
                      <a:pt x="44" y="319"/>
                    </a:lnTo>
                    <a:lnTo>
                      <a:pt x="40" y="319"/>
                    </a:lnTo>
                    <a:lnTo>
                      <a:pt x="38" y="317"/>
                    </a:lnTo>
                    <a:lnTo>
                      <a:pt x="36" y="317"/>
                    </a:lnTo>
                    <a:lnTo>
                      <a:pt x="34" y="315"/>
                    </a:lnTo>
                    <a:lnTo>
                      <a:pt x="31" y="313"/>
                    </a:lnTo>
                    <a:lnTo>
                      <a:pt x="29" y="311"/>
                    </a:lnTo>
                    <a:lnTo>
                      <a:pt x="27" y="311"/>
                    </a:lnTo>
                    <a:lnTo>
                      <a:pt x="25" y="311"/>
                    </a:lnTo>
                    <a:lnTo>
                      <a:pt x="25" y="311"/>
                    </a:lnTo>
                    <a:close/>
                  </a:path>
                </a:pathLst>
              </a:custGeom>
              <a:solidFill>
                <a:srgbClr val="29A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2766" y="1742"/>
                <a:ext cx="236" cy="181"/>
              </a:xfrm>
              <a:custGeom>
                <a:avLst/>
                <a:gdLst>
                  <a:gd name="T0" fmla="*/ 13 w 472"/>
                  <a:gd name="T1" fmla="*/ 10 h 362"/>
                  <a:gd name="T2" fmla="*/ 11 w 472"/>
                  <a:gd name="T3" fmla="*/ 27 h 362"/>
                  <a:gd name="T4" fmla="*/ 11 w 472"/>
                  <a:gd name="T5" fmla="*/ 44 h 362"/>
                  <a:gd name="T6" fmla="*/ 11 w 472"/>
                  <a:gd name="T7" fmla="*/ 59 h 362"/>
                  <a:gd name="T8" fmla="*/ 9 w 472"/>
                  <a:gd name="T9" fmla="*/ 78 h 362"/>
                  <a:gd name="T10" fmla="*/ 9 w 472"/>
                  <a:gd name="T11" fmla="*/ 93 h 362"/>
                  <a:gd name="T12" fmla="*/ 7 w 472"/>
                  <a:gd name="T13" fmla="*/ 113 h 362"/>
                  <a:gd name="T14" fmla="*/ 7 w 472"/>
                  <a:gd name="T15" fmla="*/ 128 h 362"/>
                  <a:gd name="T16" fmla="*/ 7 w 472"/>
                  <a:gd name="T17" fmla="*/ 147 h 362"/>
                  <a:gd name="T18" fmla="*/ 5 w 472"/>
                  <a:gd name="T19" fmla="*/ 162 h 362"/>
                  <a:gd name="T20" fmla="*/ 5 w 472"/>
                  <a:gd name="T21" fmla="*/ 181 h 362"/>
                  <a:gd name="T22" fmla="*/ 5 w 472"/>
                  <a:gd name="T23" fmla="*/ 196 h 362"/>
                  <a:gd name="T24" fmla="*/ 3 w 472"/>
                  <a:gd name="T25" fmla="*/ 213 h 362"/>
                  <a:gd name="T26" fmla="*/ 3 w 472"/>
                  <a:gd name="T27" fmla="*/ 230 h 362"/>
                  <a:gd name="T28" fmla="*/ 3 w 472"/>
                  <a:gd name="T29" fmla="*/ 248 h 362"/>
                  <a:gd name="T30" fmla="*/ 2 w 472"/>
                  <a:gd name="T31" fmla="*/ 265 h 362"/>
                  <a:gd name="T32" fmla="*/ 2 w 472"/>
                  <a:gd name="T33" fmla="*/ 282 h 362"/>
                  <a:gd name="T34" fmla="*/ 2 w 472"/>
                  <a:gd name="T35" fmla="*/ 299 h 362"/>
                  <a:gd name="T36" fmla="*/ 2 w 472"/>
                  <a:gd name="T37" fmla="*/ 316 h 362"/>
                  <a:gd name="T38" fmla="*/ 0 w 472"/>
                  <a:gd name="T39" fmla="*/ 333 h 362"/>
                  <a:gd name="T40" fmla="*/ 0 w 472"/>
                  <a:gd name="T41" fmla="*/ 350 h 362"/>
                  <a:gd name="T42" fmla="*/ 5 w 472"/>
                  <a:gd name="T43" fmla="*/ 362 h 362"/>
                  <a:gd name="T44" fmla="*/ 28 w 472"/>
                  <a:gd name="T45" fmla="*/ 360 h 362"/>
                  <a:gd name="T46" fmla="*/ 49 w 472"/>
                  <a:gd name="T47" fmla="*/ 360 h 362"/>
                  <a:gd name="T48" fmla="*/ 72 w 472"/>
                  <a:gd name="T49" fmla="*/ 360 h 362"/>
                  <a:gd name="T50" fmla="*/ 95 w 472"/>
                  <a:gd name="T51" fmla="*/ 358 h 362"/>
                  <a:gd name="T52" fmla="*/ 118 w 472"/>
                  <a:gd name="T53" fmla="*/ 358 h 362"/>
                  <a:gd name="T54" fmla="*/ 139 w 472"/>
                  <a:gd name="T55" fmla="*/ 358 h 362"/>
                  <a:gd name="T56" fmla="*/ 161 w 472"/>
                  <a:gd name="T57" fmla="*/ 358 h 362"/>
                  <a:gd name="T58" fmla="*/ 182 w 472"/>
                  <a:gd name="T59" fmla="*/ 356 h 362"/>
                  <a:gd name="T60" fmla="*/ 205 w 472"/>
                  <a:gd name="T61" fmla="*/ 356 h 362"/>
                  <a:gd name="T62" fmla="*/ 228 w 472"/>
                  <a:gd name="T63" fmla="*/ 356 h 362"/>
                  <a:gd name="T64" fmla="*/ 251 w 472"/>
                  <a:gd name="T65" fmla="*/ 354 h 362"/>
                  <a:gd name="T66" fmla="*/ 272 w 472"/>
                  <a:gd name="T67" fmla="*/ 352 h 362"/>
                  <a:gd name="T68" fmla="*/ 293 w 472"/>
                  <a:gd name="T69" fmla="*/ 352 h 362"/>
                  <a:gd name="T70" fmla="*/ 316 w 472"/>
                  <a:gd name="T71" fmla="*/ 352 h 362"/>
                  <a:gd name="T72" fmla="*/ 338 w 472"/>
                  <a:gd name="T73" fmla="*/ 350 h 362"/>
                  <a:gd name="T74" fmla="*/ 359 w 472"/>
                  <a:gd name="T75" fmla="*/ 350 h 362"/>
                  <a:gd name="T76" fmla="*/ 382 w 472"/>
                  <a:gd name="T77" fmla="*/ 350 h 362"/>
                  <a:gd name="T78" fmla="*/ 405 w 472"/>
                  <a:gd name="T79" fmla="*/ 350 h 362"/>
                  <a:gd name="T80" fmla="*/ 426 w 472"/>
                  <a:gd name="T81" fmla="*/ 348 h 362"/>
                  <a:gd name="T82" fmla="*/ 449 w 472"/>
                  <a:gd name="T83" fmla="*/ 348 h 362"/>
                  <a:gd name="T84" fmla="*/ 472 w 472"/>
                  <a:gd name="T85" fmla="*/ 348 h 362"/>
                  <a:gd name="T86" fmla="*/ 68 w 472"/>
                  <a:gd name="T8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362">
                    <a:moveTo>
                      <a:pt x="13" y="0"/>
                    </a:moveTo>
                    <a:lnTo>
                      <a:pt x="13" y="4"/>
                    </a:lnTo>
                    <a:lnTo>
                      <a:pt x="13" y="10"/>
                    </a:lnTo>
                    <a:lnTo>
                      <a:pt x="13" y="16"/>
                    </a:lnTo>
                    <a:lnTo>
                      <a:pt x="13" y="21"/>
                    </a:lnTo>
                    <a:lnTo>
                      <a:pt x="11" y="27"/>
                    </a:lnTo>
                    <a:lnTo>
                      <a:pt x="11" y="33"/>
                    </a:lnTo>
                    <a:lnTo>
                      <a:pt x="11" y="38"/>
                    </a:lnTo>
                    <a:lnTo>
                      <a:pt x="11" y="44"/>
                    </a:lnTo>
                    <a:lnTo>
                      <a:pt x="11" y="50"/>
                    </a:lnTo>
                    <a:lnTo>
                      <a:pt x="11" y="55"/>
                    </a:lnTo>
                    <a:lnTo>
                      <a:pt x="11" y="59"/>
                    </a:lnTo>
                    <a:lnTo>
                      <a:pt x="11" y="67"/>
                    </a:lnTo>
                    <a:lnTo>
                      <a:pt x="11" y="73"/>
                    </a:lnTo>
                    <a:lnTo>
                      <a:pt x="9" y="78"/>
                    </a:lnTo>
                    <a:lnTo>
                      <a:pt x="9" y="84"/>
                    </a:lnTo>
                    <a:lnTo>
                      <a:pt x="9" y="90"/>
                    </a:lnTo>
                    <a:lnTo>
                      <a:pt x="9" y="93"/>
                    </a:lnTo>
                    <a:lnTo>
                      <a:pt x="7" y="101"/>
                    </a:lnTo>
                    <a:lnTo>
                      <a:pt x="7" y="107"/>
                    </a:lnTo>
                    <a:lnTo>
                      <a:pt x="7" y="113"/>
                    </a:lnTo>
                    <a:lnTo>
                      <a:pt x="7" y="118"/>
                    </a:lnTo>
                    <a:lnTo>
                      <a:pt x="7" y="124"/>
                    </a:lnTo>
                    <a:lnTo>
                      <a:pt x="7" y="128"/>
                    </a:lnTo>
                    <a:lnTo>
                      <a:pt x="7" y="135"/>
                    </a:lnTo>
                    <a:lnTo>
                      <a:pt x="7" y="139"/>
                    </a:lnTo>
                    <a:lnTo>
                      <a:pt x="7" y="147"/>
                    </a:lnTo>
                    <a:lnTo>
                      <a:pt x="7" y="151"/>
                    </a:lnTo>
                    <a:lnTo>
                      <a:pt x="7" y="156"/>
                    </a:lnTo>
                    <a:lnTo>
                      <a:pt x="5" y="162"/>
                    </a:lnTo>
                    <a:lnTo>
                      <a:pt x="5" y="170"/>
                    </a:lnTo>
                    <a:lnTo>
                      <a:pt x="5" y="173"/>
                    </a:lnTo>
                    <a:lnTo>
                      <a:pt x="5" y="181"/>
                    </a:lnTo>
                    <a:lnTo>
                      <a:pt x="5" y="187"/>
                    </a:lnTo>
                    <a:lnTo>
                      <a:pt x="5" y="190"/>
                    </a:lnTo>
                    <a:lnTo>
                      <a:pt x="5" y="196"/>
                    </a:lnTo>
                    <a:lnTo>
                      <a:pt x="5" y="202"/>
                    </a:lnTo>
                    <a:lnTo>
                      <a:pt x="3" y="208"/>
                    </a:lnTo>
                    <a:lnTo>
                      <a:pt x="3" y="213"/>
                    </a:lnTo>
                    <a:lnTo>
                      <a:pt x="3" y="219"/>
                    </a:lnTo>
                    <a:lnTo>
                      <a:pt x="3" y="225"/>
                    </a:lnTo>
                    <a:lnTo>
                      <a:pt x="3" y="230"/>
                    </a:lnTo>
                    <a:lnTo>
                      <a:pt x="3" y="236"/>
                    </a:lnTo>
                    <a:lnTo>
                      <a:pt x="3" y="242"/>
                    </a:lnTo>
                    <a:lnTo>
                      <a:pt x="3" y="248"/>
                    </a:lnTo>
                    <a:lnTo>
                      <a:pt x="3" y="253"/>
                    </a:lnTo>
                    <a:lnTo>
                      <a:pt x="2" y="259"/>
                    </a:lnTo>
                    <a:lnTo>
                      <a:pt x="2" y="265"/>
                    </a:lnTo>
                    <a:lnTo>
                      <a:pt x="2" y="270"/>
                    </a:lnTo>
                    <a:lnTo>
                      <a:pt x="2" y="276"/>
                    </a:lnTo>
                    <a:lnTo>
                      <a:pt x="2" y="282"/>
                    </a:lnTo>
                    <a:lnTo>
                      <a:pt x="2" y="287"/>
                    </a:lnTo>
                    <a:lnTo>
                      <a:pt x="2" y="293"/>
                    </a:lnTo>
                    <a:lnTo>
                      <a:pt x="2" y="299"/>
                    </a:lnTo>
                    <a:lnTo>
                      <a:pt x="2" y="305"/>
                    </a:lnTo>
                    <a:lnTo>
                      <a:pt x="2" y="310"/>
                    </a:lnTo>
                    <a:lnTo>
                      <a:pt x="2" y="316"/>
                    </a:lnTo>
                    <a:lnTo>
                      <a:pt x="0" y="322"/>
                    </a:lnTo>
                    <a:lnTo>
                      <a:pt x="0" y="327"/>
                    </a:lnTo>
                    <a:lnTo>
                      <a:pt x="0" y="333"/>
                    </a:lnTo>
                    <a:lnTo>
                      <a:pt x="0" y="339"/>
                    </a:lnTo>
                    <a:lnTo>
                      <a:pt x="0" y="344"/>
                    </a:lnTo>
                    <a:lnTo>
                      <a:pt x="0" y="350"/>
                    </a:lnTo>
                    <a:lnTo>
                      <a:pt x="0" y="356"/>
                    </a:lnTo>
                    <a:lnTo>
                      <a:pt x="0" y="362"/>
                    </a:lnTo>
                    <a:lnTo>
                      <a:pt x="5" y="362"/>
                    </a:lnTo>
                    <a:lnTo>
                      <a:pt x="13" y="362"/>
                    </a:lnTo>
                    <a:lnTo>
                      <a:pt x="21" y="360"/>
                    </a:lnTo>
                    <a:lnTo>
                      <a:pt x="28" y="360"/>
                    </a:lnTo>
                    <a:lnTo>
                      <a:pt x="36" y="360"/>
                    </a:lnTo>
                    <a:lnTo>
                      <a:pt x="42" y="360"/>
                    </a:lnTo>
                    <a:lnTo>
                      <a:pt x="49" y="360"/>
                    </a:lnTo>
                    <a:lnTo>
                      <a:pt x="59" y="360"/>
                    </a:lnTo>
                    <a:lnTo>
                      <a:pt x="64" y="360"/>
                    </a:lnTo>
                    <a:lnTo>
                      <a:pt x="72" y="360"/>
                    </a:lnTo>
                    <a:lnTo>
                      <a:pt x="80" y="360"/>
                    </a:lnTo>
                    <a:lnTo>
                      <a:pt x="87" y="360"/>
                    </a:lnTo>
                    <a:lnTo>
                      <a:pt x="95" y="358"/>
                    </a:lnTo>
                    <a:lnTo>
                      <a:pt x="102" y="358"/>
                    </a:lnTo>
                    <a:lnTo>
                      <a:pt x="110" y="358"/>
                    </a:lnTo>
                    <a:lnTo>
                      <a:pt x="118" y="358"/>
                    </a:lnTo>
                    <a:lnTo>
                      <a:pt x="123" y="358"/>
                    </a:lnTo>
                    <a:lnTo>
                      <a:pt x="131" y="358"/>
                    </a:lnTo>
                    <a:lnTo>
                      <a:pt x="139" y="358"/>
                    </a:lnTo>
                    <a:lnTo>
                      <a:pt x="146" y="358"/>
                    </a:lnTo>
                    <a:lnTo>
                      <a:pt x="154" y="358"/>
                    </a:lnTo>
                    <a:lnTo>
                      <a:pt x="161" y="358"/>
                    </a:lnTo>
                    <a:lnTo>
                      <a:pt x="167" y="356"/>
                    </a:lnTo>
                    <a:lnTo>
                      <a:pt x="175" y="356"/>
                    </a:lnTo>
                    <a:lnTo>
                      <a:pt x="182" y="356"/>
                    </a:lnTo>
                    <a:lnTo>
                      <a:pt x="190" y="356"/>
                    </a:lnTo>
                    <a:lnTo>
                      <a:pt x="198" y="356"/>
                    </a:lnTo>
                    <a:lnTo>
                      <a:pt x="205" y="356"/>
                    </a:lnTo>
                    <a:lnTo>
                      <a:pt x="213" y="356"/>
                    </a:lnTo>
                    <a:lnTo>
                      <a:pt x="220" y="356"/>
                    </a:lnTo>
                    <a:lnTo>
                      <a:pt x="228" y="356"/>
                    </a:lnTo>
                    <a:lnTo>
                      <a:pt x="236" y="356"/>
                    </a:lnTo>
                    <a:lnTo>
                      <a:pt x="243" y="356"/>
                    </a:lnTo>
                    <a:lnTo>
                      <a:pt x="251" y="354"/>
                    </a:lnTo>
                    <a:lnTo>
                      <a:pt x="257" y="354"/>
                    </a:lnTo>
                    <a:lnTo>
                      <a:pt x="264" y="354"/>
                    </a:lnTo>
                    <a:lnTo>
                      <a:pt x="272" y="352"/>
                    </a:lnTo>
                    <a:lnTo>
                      <a:pt x="279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300" y="352"/>
                    </a:lnTo>
                    <a:lnTo>
                      <a:pt x="308" y="352"/>
                    </a:lnTo>
                    <a:lnTo>
                      <a:pt x="316" y="352"/>
                    </a:lnTo>
                    <a:lnTo>
                      <a:pt x="323" y="352"/>
                    </a:lnTo>
                    <a:lnTo>
                      <a:pt x="331" y="352"/>
                    </a:lnTo>
                    <a:lnTo>
                      <a:pt x="338" y="350"/>
                    </a:lnTo>
                    <a:lnTo>
                      <a:pt x="346" y="350"/>
                    </a:lnTo>
                    <a:lnTo>
                      <a:pt x="354" y="350"/>
                    </a:lnTo>
                    <a:lnTo>
                      <a:pt x="359" y="350"/>
                    </a:lnTo>
                    <a:lnTo>
                      <a:pt x="369" y="350"/>
                    </a:lnTo>
                    <a:lnTo>
                      <a:pt x="375" y="350"/>
                    </a:lnTo>
                    <a:lnTo>
                      <a:pt x="382" y="350"/>
                    </a:lnTo>
                    <a:lnTo>
                      <a:pt x="390" y="350"/>
                    </a:lnTo>
                    <a:lnTo>
                      <a:pt x="397" y="350"/>
                    </a:lnTo>
                    <a:lnTo>
                      <a:pt x="405" y="350"/>
                    </a:lnTo>
                    <a:lnTo>
                      <a:pt x="413" y="350"/>
                    </a:lnTo>
                    <a:lnTo>
                      <a:pt x="420" y="348"/>
                    </a:lnTo>
                    <a:lnTo>
                      <a:pt x="426" y="348"/>
                    </a:lnTo>
                    <a:lnTo>
                      <a:pt x="434" y="348"/>
                    </a:lnTo>
                    <a:lnTo>
                      <a:pt x="441" y="348"/>
                    </a:lnTo>
                    <a:lnTo>
                      <a:pt x="449" y="348"/>
                    </a:lnTo>
                    <a:lnTo>
                      <a:pt x="456" y="348"/>
                    </a:lnTo>
                    <a:lnTo>
                      <a:pt x="464" y="348"/>
                    </a:lnTo>
                    <a:lnTo>
                      <a:pt x="472" y="348"/>
                    </a:lnTo>
                    <a:lnTo>
                      <a:pt x="470" y="293"/>
                    </a:lnTo>
                    <a:lnTo>
                      <a:pt x="47" y="312"/>
                    </a:lnTo>
                    <a:lnTo>
                      <a:pt x="68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2786" y="1729"/>
                <a:ext cx="230" cy="175"/>
              </a:xfrm>
              <a:custGeom>
                <a:avLst/>
                <a:gdLst>
                  <a:gd name="T0" fmla="*/ 0 w 460"/>
                  <a:gd name="T1" fmla="*/ 55 h 350"/>
                  <a:gd name="T2" fmla="*/ 392 w 460"/>
                  <a:gd name="T3" fmla="*/ 348 h 350"/>
                  <a:gd name="T4" fmla="*/ 447 w 460"/>
                  <a:gd name="T5" fmla="*/ 344 h 350"/>
                  <a:gd name="T6" fmla="*/ 447 w 460"/>
                  <a:gd name="T7" fmla="*/ 332 h 350"/>
                  <a:gd name="T8" fmla="*/ 447 w 460"/>
                  <a:gd name="T9" fmla="*/ 323 h 350"/>
                  <a:gd name="T10" fmla="*/ 447 w 460"/>
                  <a:gd name="T11" fmla="*/ 312 h 350"/>
                  <a:gd name="T12" fmla="*/ 447 w 460"/>
                  <a:gd name="T13" fmla="*/ 302 h 350"/>
                  <a:gd name="T14" fmla="*/ 449 w 460"/>
                  <a:gd name="T15" fmla="*/ 291 h 350"/>
                  <a:gd name="T16" fmla="*/ 449 w 460"/>
                  <a:gd name="T17" fmla="*/ 279 h 350"/>
                  <a:gd name="T18" fmla="*/ 449 w 460"/>
                  <a:gd name="T19" fmla="*/ 270 h 350"/>
                  <a:gd name="T20" fmla="*/ 449 w 460"/>
                  <a:gd name="T21" fmla="*/ 258 h 350"/>
                  <a:gd name="T22" fmla="*/ 449 w 460"/>
                  <a:gd name="T23" fmla="*/ 249 h 350"/>
                  <a:gd name="T24" fmla="*/ 449 w 460"/>
                  <a:gd name="T25" fmla="*/ 235 h 350"/>
                  <a:gd name="T26" fmla="*/ 451 w 460"/>
                  <a:gd name="T27" fmla="*/ 226 h 350"/>
                  <a:gd name="T28" fmla="*/ 453 w 460"/>
                  <a:gd name="T29" fmla="*/ 215 h 350"/>
                  <a:gd name="T30" fmla="*/ 453 w 460"/>
                  <a:gd name="T31" fmla="*/ 205 h 350"/>
                  <a:gd name="T32" fmla="*/ 453 w 460"/>
                  <a:gd name="T33" fmla="*/ 194 h 350"/>
                  <a:gd name="T34" fmla="*/ 453 w 460"/>
                  <a:gd name="T35" fmla="*/ 182 h 350"/>
                  <a:gd name="T36" fmla="*/ 453 w 460"/>
                  <a:gd name="T37" fmla="*/ 173 h 350"/>
                  <a:gd name="T38" fmla="*/ 453 w 460"/>
                  <a:gd name="T39" fmla="*/ 161 h 350"/>
                  <a:gd name="T40" fmla="*/ 454 w 460"/>
                  <a:gd name="T41" fmla="*/ 150 h 350"/>
                  <a:gd name="T42" fmla="*/ 454 w 460"/>
                  <a:gd name="T43" fmla="*/ 140 h 350"/>
                  <a:gd name="T44" fmla="*/ 454 w 460"/>
                  <a:gd name="T45" fmla="*/ 129 h 350"/>
                  <a:gd name="T46" fmla="*/ 454 w 460"/>
                  <a:gd name="T47" fmla="*/ 118 h 350"/>
                  <a:gd name="T48" fmla="*/ 454 w 460"/>
                  <a:gd name="T49" fmla="*/ 108 h 350"/>
                  <a:gd name="T50" fmla="*/ 456 w 460"/>
                  <a:gd name="T51" fmla="*/ 97 h 350"/>
                  <a:gd name="T52" fmla="*/ 456 w 460"/>
                  <a:gd name="T53" fmla="*/ 85 h 350"/>
                  <a:gd name="T54" fmla="*/ 456 w 460"/>
                  <a:gd name="T55" fmla="*/ 76 h 350"/>
                  <a:gd name="T56" fmla="*/ 456 w 460"/>
                  <a:gd name="T57" fmla="*/ 64 h 350"/>
                  <a:gd name="T58" fmla="*/ 456 w 460"/>
                  <a:gd name="T59" fmla="*/ 55 h 350"/>
                  <a:gd name="T60" fmla="*/ 458 w 460"/>
                  <a:gd name="T61" fmla="*/ 43 h 350"/>
                  <a:gd name="T62" fmla="*/ 458 w 460"/>
                  <a:gd name="T63" fmla="*/ 32 h 350"/>
                  <a:gd name="T64" fmla="*/ 458 w 460"/>
                  <a:gd name="T65" fmla="*/ 23 h 350"/>
                  <a:gd name="T66" fmla="*/ 460 w 460"/>
                  <a:gd name="T67" fmla="*/ 13 h 350"/>
                  <a:gd name="T68" fmla="*/ 2 w 460"/>
                  <a:gd name="T69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0" h="350">
                    <a:moveTo>
                      <a:pt x="2" y="0"/>
                    </a:moveTo>
                    <a:lnTo>
                      <a:pt x="0" y="55"/>
                    </a:lnTo>
                    <a:lnTo>
                      <a:pt x="403" y="61"/>
                    </a:lnTo>
                    <a:lnTo>
                      <a:pt x="392" y="348"/>
                    </a:lnTo>
                    <a:lnTo>
                      <a:pt x="447" y="350"/>
                    </a:lnTo>
                    <a:lnTo>
                      <a:pt x="447" y="344"/>
                    </a:lnTo>
                    <a:lnTo>
                      <a:pt x="447" y="338"/>
                    </a:lnTo>
                    <a:lnTo>
                      <a:pt x="447" y="332"/>
                    </a:lnTo>
                    <a:lnTo>
                      <a:pt x="447" y="329"/>
                    </a:lnTo>
                    <a:lnTo>
                      <a:pt x="447" y="323"/>
                    </a:lnTo>
                    <a:lnTo>
                      <a:pt x="447" y="317"/>
                    </a:lnTo>
                    <a:lnTo>
                      <a:pt x="447" y="312"/>
                    </a:lnTo>
                    <a:lnTo>
                      <a:pt x="447" y="306"/>
                    </a:lnTo>
                    <a:lnTo>
                      <a:pt x="447" y="302"/>
                    </a:lnTo>
                    <a:lnTo>
                      <a:pt x="447" y="296"/>
                    </a:lnTo>
                    <a:lnTo>
                      <a:pt x="449" y="291"/>
                    </a:lnTo>
                    <a:lnTo>
                      <a:pt x="449" y="285"/>
                    </a:lnTo>
                    <a:lnTo>
                      <a:pt x="449" y="279"/>
                    </a:lnTo>
                    <a:lnTo>
                      <a:pt x="449" y="275"/>
                    </a:lnTo>
                    <a:lnTo>
                      <a:pt x="449" y="270"/>
                    </a:lnTo>
                    <a:lnTo>
                      <a:pt x="449" y="264"/>
                    </a:lnTo>
                    <a:lnTo>
                      <a:pt x="449" y="258"/>
                    </a:lnTo>
                    <a:lnTo>
                      <a:pt x="449" y="253"/>
                    </a:lnTo>
                    <a:lnTo>
                      <a:pt x="449" y="249"/>
                    </a:lnTo>
                    <a:lnTo>
                      <a:pt x="449" y="243"/>
                    </a:lnTo>
                    <a:lnTo>
                      <a:pt x="449" y="235"/>
                    </a:lnTo>
                    <a:lnTo>
                      <a:pt x="451" y="232"/>
                    </a:lnTo>
                    <a:lnTo>
                      <a:pt x="451" y="226"/>
                    </a:lnTo>
                    <a:lnTo>
                      <a:pt x="453" y="220"/>
                    </a:lnTo>
                    <a:lnTo>
                      <a:pt x="453" y="215"/>
                    </a:lnTo>
                    <a:lnTo>
                      <a:pt x="453" y="209"/>
                    </a:lnTo>
                    <a:lnTo>
                      <a:pt x="453" y="205"/>
                    </a:lnTo>
                    <a:lnTo>
                      <a:pt x="453" y="199"/>
                    </a:lnTo>
                    <a:lnTo>
                      <a:pt x="453" y="194"/>
                    </a:lnTo>
                    <a:lnTo>
                      <a:pt x="453" y="188"/>
                    </a:lnTo>
                    <a:lnTo>
                      <a:pt x="453" y="182"/>
                    </a:lnTo>
                    <a:lnTo>
                      <a:pt x="453" y="178"/>
                    </a:lnTo>
                    <a:lnTo>
                      <a:pt x="453" y="173"/>
                    </a:lnTo>
                    <a:lnTo>
                      <a:pt x="453" y="167"/>
                    </a:lnTo>
                    <a:lnTo>
                      <a:pt x="453" y="161"/>
                    </a:lnTo>
                    <a:lnTo>
                      <a:pt x="454" y="156"/>
                    </a:lnTo>
                    <a:lnTo>
                      <a:pt x="454" y="150"/>
                    </a:lnTo>
                    <a:lnTo>
                      <a:pt x="454" y="146"/>
                    </a:lnTo>
                    <a:lnTo>
                      <a:pt x="454" y="140"/>
                    </a:lnTo>
                    <a:lnTo>
                      <a:pt x="454" y="135"/>
                    </a:lnTo>
                    <a:lnTo>
                      <a:pt x="454" y="129"/>
                    </a:lnTo>
                    <a:lnTo>
                      <a:pt x="454" y="125"/>
                    </a:lnTo>
                    <a:lnTo>
                      <a:pt x="454" y="118"/>
                    </a:lnTo>
                    <a:lnTo>
                      <a:pt x="454" y="112"/>
                    </a:lnTo>
                    <a:lnTo>
                      <a:pt x="454" y="108"/>
                    </a:lnTo>
                    <a:lnTo>
                      <a:pt x="456" y="102"/>
                    </a:lnTo>
                    <a:lnTo>
                      <a:pt x="456" y="97"/>
                    </a:lnTo>
                    <a:lnTo>
                      <a:pt x="456" y="93"/>
                    </a:lnTo>
                    <a:lnTo>
                      <a:pt x="456" y="85"/>
                    </a:lnTo>
                    <a:lnTo>
                      <a:pt x="456" y="81"/>
                    </a:lnTo>
                    <a:lnTo>
                      <a:pt x="456" y="76"/>
                    </a:lnTo>
                    <a:lnTo>
                      <a:pt x="456" y="70"/>
                    </a:lnTo>
                    <a:lnTo>
                      <a:pt x="456" y="64"/>
                    </a:lnTo>
                    <a:lnTo>
                      <a:pt x="456" y="59"/>
                    </a:lnTo>
                    <a:lnTo>
                      <a:pt x="456" y="55"/>
                    </a:lnTo>
                    <a:lnTo>
                      <a:pt x="458" y="49"/>
                    </a:lnTo>
                    <a:lnTo>
                      <a:pt x="458" y="43"/>
                    </a:lnTo>
                    <a:lnTo>
                      <a:pt x="458" y="38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58" y="23"/>
                    </a:lnTo>
                    <a:lnTo>
                      <a:pt x="460" y="17"/>
                    </a:lnTo>
                    <a:lnTo>
                      <a:pt x="460" y="13"/>
                    </a:lnTo>
                    <a:lnTo>
                      <a:pt x="460" y="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2618" y="1891"/>
                <a:ext cx="544" cy="838"/>
              </a:xfrm>
              <a:custGeom>
                <a:avLst/>
                <a:gdLst>
                  <a:gd name="T0" fmla="*/ 57 w 1086"/>
                  <a:gd name="T1" fmla="*/ 557 h 1675"/>
                  <a:gd name="T2" fmla="*/ 61 w 1086"/>
                  <a:gd name="T3" fmla="*/ 496 h 1675"/>
                  <a:gd name="T4" fmla="*/ 70 w 1086"/>
                  <a:gd name="T5" fmla="*/ 441 h 1675"/>
                  <a:gd name="T6" fmla="*/ 85 w 1086"/>
                  <a:gd name="T7" fmla="*/ 393 h 1675"/>
                  <a:gd name="T8" fmla="*/ 104 w 1086"/>
                  <a:gd name="T9" fmla="*/ 354 h 1675"/>
                  <a:gd name="T10" fmla="*/ 127 w 1086"/>
                  <a:gd name="T11" fmla="*/ 317 h 1675"/>
                  <a:gd name="T12" fmla="*/ 156 w 1086"/>
                  <a:gd name="T13" fmla="*/ 289 h 1675"/>
                  <a:gd name="T14" fmla="*/ 190 w 1086"/>
                  <a:gd name="T15" fmla="*/ 266 h 1675"/>
                  <a:gd name="T16" fmla="*/ 228 w 1086"/>
                  <a:gd name="T17" fmla="*/ 249 h 1675"/>
                  <a:gd name="T18" fmla="*/ 262 w 1086"/>
                  <a:gd name="T19" fmla="*/ 239 h 1675"/>
                  <a:gd name="T20" fmla="*/ 283 w 1086"/>
                  <a:gd name="T21" fmla="*/ 234 h 1675"/>
                  <a:gd name="T22" fmla="*/ 306 w 1086"/>
                  <a:gd name="T23" fmla="*/ 226 h 1675"/>
                  <a:gd name="T24" fmla="*/ 323 w 1086"/>
                  <a:gd name="T25" fmla="*/ 219 h 1675"/>
                  <a:gd name="T26" fmla="*/ 340 w 1086"/>
                  <a:gd name="T27" fmla="*/ 207 h 1675"/>
                  <a:gd name="T28" fmla="*/ 367 w 1086"/>
                  <a:gd name="T29" fmla="*/ 186 h 1675"/>
                  <a:gd name="T30" fmla="*/ 390 w 1086"/>
                  <a:gd name="T31" fmla="*/ 158 h 1675"/>
                  <a:gd name="T32" fmla="*/ 403 w 1086"/>
                  <a:gd name="T33" fmla="*/ 133 h 1675"/>
                  <a:gd name="T34" fmla="*/ 409 w 1086"/>
                  <a:gd name="T35" fmla="*/ 110 h 1675"/>
                  <a:gd name="T36" fmla="*/ 413 w 1086"/>
                  <a:gd name="T37" fmla="*/ 87 h 1675"/>
                  <a:gd name="T38" fmla="*/ 413 w 1086"/>
                  <a:gd name="T39" fmla="*/ 66 h 1675"/>
                  <a:gd name="T40" fmla="*/ 413 w 1086"/>
                  <a:gd name="T41" fmla="*/ 47 h 1675"/>
                  <a:gd name="T42" fmla="*/ 407 w 1086"/>
                  <a:gd name="T43" fmla="*/ 25 h 1675"/>
                  <a:gd name="T44" fmla="*/ 401 w 1086"/>
                  <a:gd name="T45" fmla="*/ 4 h 1675"/>
                  <a:gd name="T46" fmla="*/ 354 w 1086"/>
                  <a:gd name="T47" fmla="*/ 32 h 1675"/>
                  <a:gd name="T48" fmla="*/ 357 w 1086"/>
                  <a:gd name="T49" fmla="*/ 51 h 1675"/>
                  <a:gd name="T50" fmla="*/ 359 w 1086"/>
                  <a:gd name="T51" fmla="*/ 78 h 1675"/>
                  <a:gd name="T52" fmla="*/ 354 w 1086"/>
                  <a:gd name="T53" fmla="*/ 108 h 1675"/>
                  <a:gd name="T54" fmla="*/ 342 w 1086"/>
                  <a:gd name="T55" fmla="*/ 133 h 1675"/>
                  <a:gd name="T56" fmla="*/ 325 w 1086"/>
                  <a:gd name="T57" fmla="*/ 152 h 1675"/>
                  <a:gd name="T58" fmla="*/ 300 w 1086"/>
                  <a:gd name="T59" fmla="*/ 167 h 1675"/>
                  <a:gd name="T60" fmla="*/ 274 w 1086"/>
                  <a:gd name="T61" fmla="*/ 179 h 1675"/>
                  <a:gd name="T62" fmla="*/ 249 w 1086"/>
                  <a:gd name="T63" fmla="*/ 186 h 1675"/>
                  <a:gd name="T64" fmla="*/ 219 w 1086"/>
                  <a:gd name="T65" fmla="*/ 196 h 1675"/>
                  <a:gd name="T66" fmla="*/ 171 w 1086"/>
                  <a:gd name="T67" fmla="*/ 213 h 1675"/>
                  <a:gd name="T68" fmla="*/ 129 w 1086"/>
                  <a:gd name="T69" fmla="*/ 239 h 1675"/>
                  <a:gd name="T70" fmla="*/ 95 w 1086"/>
                  <a:gd name="T71" fmla="*/ 272 h 1675"/>
                  <a:gd name="T72" fmla="*/ 64 w 1086"/>
                  <a:gd name="T73" fmla="*/ 312 h 1675"/>
                  <a:gd name="T74" fmla="*/ 40 w 1086"/>
                  <a:gd name="T75" fmla="*/ 359 h 1675"/>
                  <a:gd name="T76" fmla="*/ 21 w 1086"/>
                  <a:gd name="T77" fmla="*/ 412 h 1675"/>
                  <a:gd name="T78" fmla="*/ 9 w 1086"/>
                  <a:gd name="T79" fmla="*/ 475 h 1675"/>
                  <a:gd name="T80" fmla="*/ 2 w 1086"/>
                  <a:gd name="T81" fmla="*/ 542 h 1675"/>
                  <a:gd name="T82" fmla="*/ 2 w 1086"/>
                  <a:gd name="T83" fmla="*/ 629 h 1675"/>
                  <a:gd name="T84" fmla="*/ 5 w 1086"/>
                  <a:gd name="T85" fmla="*/ 747 h 1675"/>
                  <a:gd name="T86" fmla="*/ 11 w 1086"/>
                  <a:gd name="T87" fmla="*/ 865 h 1675"/>
                  <a:gd name="T88" fmla="*/ 17 w 1086"/>
                  <a:gd name="T89" fmla="*/ 983 h 1675"/>
                  <a:gd name="T90" fmla="*/ 23 w 1086"/>
                  <a:gd name="T91" fmla="*/ 1101 h 1675"/>
                  <a:gd name="T92" fmla="*/ 26 w 1086"/>
                  <a:gd name="T93" fmla="*/ 1219 h 1675"/>
                  <a:gd name="T94" fmla="*/ 32 w 1086"/>
                  <a:gd name="T95" fmla="*/ 1337 h 1675"/>
                  <a:gd name="T96" fmla="*/ 38 w 1086"/>
                  <a:gd name="T97" fmla="*/ 1456 h 1675"/>
                  <a:gd name="T98" fmla="*/ 42 w 1086"/>
                  <a:gd name="T99" fmla="*/ 1572 h 1675"/>
                  <a:gd name="T100" fmla="*/ 62 w 1086"/>
                  <a:gd name="T101" fmla="*/ 1671 h 1675"/>
                  <a:gd name="T102" fmla="*/ 177 w 1086"/>
                  <a:gd name="T103" fmla="*/ 1656 h 1675"/>
                  <a:gd name="T104" fmla="*/ 289 w 1086"/>
                  <a:gd name="T105" fmla="*/ 1641 h 1675"/>
                  <a:gd name="T106" fmla="*/ 403 w 1086"/>
                  <a:gd name="T107" fmla="*/ 1626 h 1675"/>
                  <a:gd name="T108" fmla="*/ 517 w 1086"/>
                  <a:gd name="T109" fmla="*/ 1608 h 1675"/>
                  <a:gd name="T110" fmla="*/ 631 w 1086"/>
                  <a:gd name="T111" fmla="*/ 1593 h 1675"/>
                  <a:gd name="T112" fmla="*/ 744 w 1086"/>
                  <a:gd name="T113" fmla="*/ 1576 h 1675"/>
                  <a:gd name="T114" fmla="*/ 858 w 1086"/>
                  <a:gd name="T115" fmla="*/ 1561 h 1675"/>
                  <a:gd name="T116" fmla="*/ 972 w 1086"/>
                  <a:gd name="T117" fmla="*/ 1546 h 1675"/>
                  <a:gd name="T118" fmla="*/ 1086 w 1086"/>
                  <a:gd name="T119" fmla="*/ 1529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86" h="1675">
                    <a:moveTo>
                      <a:pt x="1077" y="1475"/>
                    </a:moveTo>
                    <a:lnTo>
                      <a:pt x="99" y="1612"/>
                    </a:lnTo>
                    <a:lnTo>
                      <a:pt x="55" y="595"/>
                    </a:lnTo>
                    <a:lnTo>
                      <a:pt x="55" y="585"/>
                    </a:lnTo>
                    <a:lnTo>
                      <a:pt x="55" y="576"/>
                    </a:lnTo>
                    <a:lnTo>
                      <a:pt x="55" y="566"/>
                    </a:lnTo>
                    <a:lnTo>
                      <a:pt x="57" y="557"/>
                    </a:lnTo>
                    <a:lnTo>
                      <a:pt x="57" y="547"/>
                    </a:lnTo>
                    <a:lnTo>
                      <a:pt x="57" y="540"/>
                    </a:lnTo>
                    <a:lnTo>
                      <a:pt x="57" y="530"/>
                    </a:lnTo>
                    <a:lnTo>
                      <a:pt x="59" y="521"/>
                    </a:lnTo>
                    <a:lnTo>
                      <a:pt x="59" y="513"/>
                    </a:lnTo>
                    <a:lnTo>
                      <a:pt x="59" y="504"/>
                    </a:lnTo>
                    <a:lnTo>
                      <a:pt x="61" y="496"/>
                    </a:lnTo>
                    <a:lnTo>
                      <a:pt x="62" y="489"/>
                    </a:lnTo>
                    <a:lnTo>
                      <a:pt x="62" y="479"/>
                    </a:lnTo>
                    <a:lnTo>
                      <a:pt x="64" y="471"/>
                    </a:lnTo>
                    <a:lnTo>
                      <a:pt x="66" y="464"/>
                    </a:lnTo>
                    <a:lnTo>
                      <a:pt x="68" y="456"/>
                    </a:lnTo>
                    <a:lnTo>
                      <a:pt x="68" y="449"/>
                    </a:lnTo>
                    <a:lnTo>
                      <a:pt x="70" y="441"/>
                    </a:lnTo>
                    <a:lnTo>
                      <a:pt x="72" y="433"/>
                    </a:lnTo>
                    <a:lnTo>
                      <a:pt x="74" y="428"/>
                    </a:lnTo>
                    <a:lnTo>
                      <a:pt x="76" y="420"/>
                    </a:lnTo>
                    <a:lnTo>
                      <a:pt x="78" y="412"/>
                    </a:lnTo>
                    <a:lnTo>
                      <a:pt x="80" y="407"/>
                    </a:lnTo>
                    <a:lnTo>
                      <a:pt x="83" y="399"/>
                    </a:lnTo>
                    <a:lnTo>
                      <a:pt x="85" y="393"/>
                    </a:lnTo>
                    <a:lnTo>
                      <a:pt x="87" y="388"/>
                    </a:lnTo>
                    <a:lnTo>
                      <a:pt x="89" y="380"/>
                    </a:lnTo>
                    <a:lnTo>
                      <a:pt x="93" y="374"/>
                    </a:lnTo>
                    <a:lnTo>
                      <a:pt x="95" y="369"/>
                    </a:lnTo>
                    <a:lnTo>
                      <a:pt x="97" y="363"/>
                    </a:lnTo>
                    <a:lnTo>
                      <a:pt x="101" y="359"/>
                    </a:lnTo>
                    <a:lnTo>
                      <a:pt x="104" y="354"/>
                    </a:lnTo>
                    <a:lnTo>
                      <a:pt x="106" y="346"/>
                    </a:lnTo>
                    <a:lnTo>
                      <a:pt x="110" y="342"/>
                    </a:lnTo>
                    <a:lnTo>
                      <a:pt x="112" y="336"/>
                    </a:lnTo>
                    <a:lnTo>
                      <a:pt x="118" y="333"/>
                    </a:lnTo>
                    <a:lnTo>
                      <a:pt x="120" y="327"/>
                    </a:lnTo>
                    <a:lnTo>
                      <a:pt x="123" y="321"/>
                    </a:lnTo>
                    <a:lnTo>
                      <a:pt x="127" y="317"/>
                    </a:lnTo>
                    <a:lnTo>
                      <a:pt x="131" y="312"/>
                    </a:lnTo>
                    <a:lnTo>
                      <a:pt x="135" y="308"/>
                    </a:lnTo>
                    <a:lnTo>
                      <a:pt x="139" y="302"/>
                    </a:lnTo>
                    <a:lnTo>
                      <a:pt x="144" y="300"/>
                    </a:lnTo>
                    <a:lnTo>
                      <a:pt x="148" y="295"/>
                    </a:lnTo>
                    <a:lnTo>
                      <a:pt x="150" y="293"/>
                    </a:lnTo>
                    <a:lnTo>
                      <a:pt x="156" y="289"/>
                    </a:lnTo>
                    <a:lnTo>
                      <a:pt x="160" y="285"/>
                    </a:lnTo>
                    <a:lnTo>
                      <a:pt x="165" y="281"/>
                    </a:lnTo>
                    <a:lnTo>
                      <a:pt x="169" y="277"/>
                    </a:lnTo>
                    <a:lnTo>
                      <a:pt x="175" y="274"/>
                    </a:lnTo>
                    <a:lnTo>
                      <a:pt x="180" y="272"/>
                    </a:lnTo>
                    <a:lnTo>
                      <a:pt x="184" y="268"/>
                    </a:lnTo>
                    <a:lnTo>
                      <a:pt x="190" y="266"/>
                    </a:lnTo>
                    <a:lnTo>
                      <a:pt x="194" y="262"/>
                    </a:lnTo>
                    <a:lnTo>
                      <a:pt x="200" y="260"/>
                    </a:lnTo>
                    <a:lnTo>
                      <a:pt x="205" y="258"/>
                    </a:lnTo>
                    <a:lnTo>
                      <a:pt x="211" y="255"/>
                    </a:lnTo>
                    <a:lnTo>
                      <a:pt x="217" y="253"/>
                    </a:lnTo>
                    <a:lnTo>
                      <a:pt x="222" y="251"/>
                    </a:lnTo>
                    <a:lnTo>
                      <a:pt x="228" y="249"/>
                    </a:lnTo>
                    <a:lnTo>
                      <a:pt x="234" y="247"/>
                    </a:lnTo>
                    <a:lnTo>
                      <a:pt x="239" y="245"/>
                    </a:lnTo>
                    <a:lnTo>
                      <a:pt x="247" y="245"/>
                    </a:lnTo>
                    <a:lnTo>
                      <a:pt x="253" y="243"/>
                    </a:lnTo>
                    <a:lnTo>
                      <a:pt x="255" y="241"/>
                    </a:lnTo>
                    <a:lnTo>
                      <a:pt x="260" y="241"/>
                    </a:lnTo>
                    <a:lnTo>
                      <a:pt x="262" y="239"/>
                    </a:lnTo>
                    <a:lnTo>
                      <a:pt x="266" y="239"/>
                    </a:lnTo>
                    <a:lnTo>
                      <a:pt x="270" y="239"/>
                    </a:lnTo>
                    <a:lnTo>
                      <a:pt x="272" y="238"/>
                    </a:lnTo>
                    <a:lnTo>
                      <a:pt x="276" y="238"/>
                    </a:lnTo>
                    <a:lnTo>
                      <a:pt x="279" y="236"/>
                    </a:lnTo>
                    <a:lnTo>
                      <a:pt x="281" y="236"/>
                    </a:lnTo>
                    <a:lnTo>
                      <a:pt x="283" y="234"/>
                    </a:lnTo>
                    <a:lnTo>
                      <a:pt x="287" y="232"/>
                    </a:lnTo>
                    <a:lnTo>
                      <a:pt x="291" y="232"/>
                    </a:lnTo>
                    <a:lnTo>
                      <a:pt x="293" y="230"/>
                    </a:lnTo>
                    <a:lnTo>
                      <a:pt x="297" y="230"/>
                    </a:lnTo>
                    <a:lnTo>
                      <a:pt x="298" y="228"/>
                    </a:lnTo>
                    <a:lnTo>
                      <a:pt x="302" y="228"/>
                    </a:lnTo>
                    <a:lnTo>
                      <a:pt x="306" y="226"/>
                    </a:lnTo>
                    <a:lnTo>
                      <a:pt x="308" y="226"/>
                    </a:lnTo>
                    <a:lnTo>
                      <a:pt x="310" y="222"/>
                    </a:lnTo>
                    <a:lnTo>
                      <a:pt x="314" y="222"/>
                    </a:lnTo>
                    <a:lnTo>
                      <a:pt x="316" y="220"/>
                    </a:lnTo>
                    <a:lnTo>
                      <a:pt x="317" y="220"/>
                    </a:lnTo>
                    <a:lnTo>
                      <a:pt x="321" y="219"/>
                    </a:lnTo>
                    <a:lnTo>
                      <a:pt x="323" y="219"/>
                    </a:lnTo>
                    <a:lnTo>
                      <a:pt x="327" y="215"/>
                    </a:lnTo>
                    <a:lnTo>
                      <a:pt x="329" y="215"/>
                    </a:lnTo>
                    <a:lnTo>
                      <a:pt x="331" y="213"/>
                    </a:lnTo>
                    <a:lnTo>
                      <a:pt x="335" y="211"/>
                    </a:lnTo>
                    <a:lnTo>
                      <a:pt x="337" y="211"/>
                    </a:lnTo>
                    <a:lnTo>
                      <a:pt x="338" y="209"/>
                    </a:lnTo>
                    <a:lnTo>
                      <a:pt x="340" y="207"/>
                    </a:lnTo>
                    <a:lnTo>
                      <a:pt x="344" y="205"/>
                    </a:lnTo>
                    <a:lnTo>
                      <a:pt x="348" y="203"/>
                    </a:lnTo>
                    <a:lnTo>
                      <a:pt x="352" y="199"/>
                    </a:lnTo>
                    <a:lnTo>
                      <a:pt x="356" y="196"/>
                    </a:lnTo>
                    <a:lnTo>
                      <a:pt x="361" y="194"/>
                    </a:lnTo>
                    <a:lnTo>
                      <a:pt x="363" y="190"/>
                    </a:lnTo>
                    <a:lnTo>
                      <a:pt x="367" y="186"/>
                    </a:lnTo>
                    <a:lnTo>
                      <a:pt x="371" y="182"/>
                    </a:lnTo>
                    <a:lnTo>
                      <a:pt x="375" y="179"/>
                    </a:lnTo>
                    <a:lnTo>
                      <a:pt x="378" y="175"/>
                    </a:lnTo>
                    <a:lnTo>
                      <a:pt x="380" y="171"/>
                    </a:lnTo>
                    <a:lnTo>
                      <a:pt x="384" y="167"/>
                    </a:lnTo>
                    <a:lnTo>
                      <a:pt x="388" y="163"/>
                    </a:lnTo>
                    <a:lnTo>
                      <a:pt x="390" y="158"/>
                    </a:lnTo>
                    <a:lnTo>
                      <a:pt x="392" y="156"/>
                    </a:lnTo>
                    <a:lnTo>
                      <a:pt x="396" y="150"/>
                    </a:lnTo>
                    <a:lnTo>
                      <a:pt x="397" y="146"/>
                    </a:lnTo>
                    <a:lnTo>
                      <a:pt x="399" y="142"/>
                    </a:lnTo>
                    <a:lnTo>
                      <a:pt x="401" y="139"/>
                    </a:lnTo>
                    <a:lnTo>
                      <a:pt x="403" y="137"/>
                    </a:lnTo>
                    <a:lnTo>
                      <a:pt x="403" y="133"/>
                    </a:lnTo>
                    <a:lnTo>
                      <a:pt x="405" y="129"/>
                    </a:lnTo>
                    <a:lnTo>
                      <a:pt x="405" y="125"/>
                    </a:lnTo>
                    <a:lnTo>
                      <a:pt x="407" y="122"/>
                    </a:lnTo>
                    <a:lnTo>
                      <a:pt x="407" y="120"/>
                    </a:lnTo>
                    <a:lnTo>
                      <a:pt x="409" y="116"/>
                    </a:lnTo>
                    <a:lnTo>
                      <a:pt x="409" y="112"/>
                    </a:lnTo>
                    <a:lnTo>
                      <a:pt x="409" y="110"/>
                    </a:lnTo>
                    <a:lnTo>
                      <a:pt x="411" y="106"/>
                    </a:lnTo>
                    <a:lnTo>
                      <a:pt x="411" y="103"/>
                    </a:lnTo>
                    <a:lnTo>
                      <a:pt x="413" y="99"/>
                    </a:lnTo>
                    <a:lnTo>
                      <a:pt x="413" y="97"/>
                    </a:lnTo>
                    <a:lnTo>
                      <a:pt x="413" y="93"/>
                    </a:lnTo>
                    <a:lnTo>
                      <a:pt x="413" y="89"/>
                    </a:lnTo>
                    <a:lnTo>
                      <a:pt x="413" y="87"/>
                    </a:lnTo>
                    <a:lnTo>
                      <a:pt x="413" y="84"/>
                    </a:lnTo>
                    <a:lnTo>
                      <a:pt x="415" y="82"/>
                    </a:lnTo>
                    <a:lnTo>
                      <a:pt x="415" y="78"/>
                    </a:lnTo>
                    <a:lnTo>
                      <a:pt x="415" y="76"/>
                    </a:lnTo>
                    <a:lnTo>
                      <a:pt x="415" y="72"/>
                    </a:lnTo>
                    <a:lnTo>
                      <a:pt x="415" y="70"/>
                    </a:lnTo>
                    <a:lnTo>
                      <a:pt x="413" y="66"/>
                    </a:lnTo>
                    <a:lnTo>
                      <a:pt x="413" y="63"/>
                    </a:lnTo>
                    <a:lnTo>
                      <a:pt x="413" y="61"/>
                    </a:lnTo>
                    <a:lnTo>
                      <a:pt x="413" y="59"/>
                    </a:lnTo>
                    <a:lnTo>
                      <a:pt x="413" y="55"/>
                    </a:lnTo>
                    <a:lnTo>
                      <a:pt x="413" y="53"/>
                    </a:lnTo>
                    <a:lnTo>
                      <a:pt x="413" y="49"/>
                    </a:lnTo>
                    <a:lnTo>
                      <a:pt x="413" y="47"/>
                    </a:lnTo>
                    <a:lnTo>
                      <a:pt x="413" y="45"/>
                    </a:lnTo>
                    <a:lnTo>
                      <a:pt x="411" y="42"/>
                    </a:lnTo>
                    <a:lnTo>
                      <a:pt x="411" y="40"/>
                    </a:lnTo>
                    <a:lnTo>
                      <a:pt x="411" y="38"/>
                    </a:lnTo>
                    <a:lnTo>
                      <a:pt x="409" y="32"/>
                    </a:lnTo>
                    <a:lnTo>
                      <a:pt x="409" y="28"/>
                    </a:lnTo>
                    <a:lnTo>
                      <a:pt x="407" y="25"/>
                    </a:lnTo>
                    <a:lnTo>
                      <a:pt x="407" y="21"/>
                    </a:lnTo>
                    <a:lnTo>
                      <a:pt x="405" y="17"/>
                    </a:lnTo>
                    <a:lnTo>
                      <a:pt x="405" y="13"/>
                    </a:lnTo>
                    <a:lnTo>
                      <a:pt x="403" y="9"/>
                    </a:lnTo>
                    <a:lnTo>
                      <a:pt x="403" y="7"/>
                    </a:lnTo>
                    <a:lnTo>
                      <a:pt x="401" y="6"/>
                    </a:lnTo>
                    <a:lnTo>
                      <a:pt x="401" y="4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50" y="23"/>
                    </a:lnTo>
                    <a:lnTo>
                      <a:pt x="350" y="23"/>
                    </a:lnTo>
                    <a:lnTo>
                      <a:pt x="352" y="25"/>
                    </a:lnTo>
                    <a:lnTo>
                      <a:pt x="352" y="26"/>
                    </a:lnTo>
                    <a:lnTo>
                      <a:pt x="354" y="32"/>
                    </a:lnTo>
                    <a:lnTo>
                      <a:pt x="354" y="32"/>
                    </a:lnTo>
                    <a:lnTo>
                      <a:pt x="354" y="36"/>
                    </a:lnTo>
                    <a:lnTo>
                      <a:pt x="354" y="38"/>
                    </a:lnTo>
                    <a:lnTo>
                      <a:pt x="356" y="42"/>
                    </a:lnTo>
                    <a:lnTo>
                      <a:pt x="356" y="44"/>
                    </a:lnTo>
                    <a:lnTo>
                      <a:pt x="356" y="45"/>
                    </a:lnTo>
                    <a:lnTo>
                      <a:pt x="357" y="51"/>
                    </a:lnTo>
                    <a:lnTo>
                      <a:pt x="359" y="53"/>
                    </a:lnTo>
                    <a:lnTo>
                      <a:pt x="359" y="59"/>
                    </a:lnTo>
                    <a:lnTo>
                      <a:pt x="359" y="61"/>
                    </a:lnTo>
                    <a:lnTo>
                      <a:pt x="359" y="66"/>
                    </a:lnTo>
                    <a:lnTo>
                      <a:pt x="359" y="70"/>
                    </a:lnTo>
                    <a:lnTo>
                      <a:pt x="359" y="72"/>
                    </a:lnTo>
                    <a:lnTo>
                      <a:pt x="359" y="78"/>
                    </a:lnTo>
                    <a:lnTo>
                      <a:pt x="359" y="82"/>
                    </a:lnTo>
                    <a:lnTo>
                      <a:pt x="359" y="85"/>
                    </a:lnTo>
                    <a:lnTo>
                      <a:pt x="359" y="89"/>
                    </a:lnTo>
                    <a:lnTo>
                      <a:pt x="357" y="95"/>
                    </a:lnTo>
                    <a:lnTo>
                      <a:pt x="356" y="99"/>
                    </a:lnTo>
                    <a:lnTo>
                      <a:pt x="356" y="104"/>
                    </a:lnTo>
                    <a:lnTo>
                      <a:pt x="354" y="108"/>
                    </a:lnTo>
                    <a:lnTo>
                      <a:pt x="354" y="112"/>
                    </a:lnTo>
                    <a:lnTo>
                      <a:pt x="352" y="116"/>
                    </a:lnTo>
                    <a:lnTo>
                      <a:pt x="350" y="122"/>
                    </a:lnTo>
                    <a:lnTo>
                      <a:pt x="346" y="123"/>
                    </a:lnTo>
                    <a:lnTo>
                      <a:pt x="346" y="127"/>
                    </a:lnTo>
                    <a:lnTo>
                      <a:pt x="344" y="129"/>
                    </a:lnTo>
                    <a:lnTo>
                      <a:pt x="342" y="133"/>
                    </a:lnTo>
                    <a:lnTo>
                      <a:pt x="338" y="137"/>
                    </a:lnTo>
                    <a:lnTo>
                      <a:pt x="337" y="139"/>
                    </a:lnTo>
                    <a:lnTo>
                      <a:pt x="335" y="141"/>
                    </a:lnTo>
                    <a:lnTo>
                      <a:pt x="333" y="144"/>
                    </a:lnTo>
                    <a:lnTo>
                      <a:pt x="329" y="146"/>
                    </a:lnTo>
                    <a:lnTo>
                      <a:pt x="327" y="148"/>
                    </a:lnTo>
                    <a:lnTo>
                      <a:pt x="325" y="152"/>
                    </a:lnTo>
                    <a:lnTo>
                      <a:pt x="321" y="154"/>
                    </a:lnTo>
                    <a:lnTo>
                      <a:pt x="317" y="156"/>
                    </a:lnTo>
                    <a:lnTo>
                      <a:pt x="316" y="158"/>
                    </a:lnTo>
                    <a:lnTo>
                      <a:pt x="314" y="160"/>
                    </a:lnTo>
                    <a:lnTo>
                      <a:pt x="310" y="163"/>
                    </a:lnTo>
                    <a:lnTo>
                      <a:pt x="306" y="165"/>
                    </a:lnTo>
                    <a:lnTo>
                      <a:pt x="300" y="167"/>
                    </a:lnTo>
                    <a:lnTo>
                      <a:pt x="298" y="169"/>
                    </a:lnTo>
                    <a:lnTo>
                      <a:pt x="295" y="171"/>
                    </a:lnTo>
                    <a:lnTo>
                      <a:pt x="291" y="173"/>
                    </a:lnTo>
                    <a:lnTo>
                      <a:pt x="287" y="175"/>
                    </a:lnTo>
                    <a:lnTo>
                      <a:pt x="281" y="177"/>
                    </a:lnTo>
                    <a:lnTo>
                      <a:pt x="278" y="179"/>
                    </a:lnTo>
                    <a:lnTo>
                      <a:pt x="274" y="179"/>
                    </a:lnTo>
                    <a:lnTo>
                      <a:pt x="270" y="182"/>
                    </a:lnTo>
                    <a:lnTo>
                      <a:pt x="264" y="182"/>
                    </a:lnTo>
                    <a:lnTo>
                      <a:pt x="260" y="184"/>
                    </a:lnTo>
                    <a:lnTo>
                      <a:pt x="257" y="184"/>
                    </a:lnTo>
                    <a:lnTo>
                      <a:pt x="255" y="186"/>
                    </a:lnTo>
                    <a:lnTo>
                      <a:pt x="253" y="186"/>
                    </a:lnTo>
                    <a:lnTo>
                      <a:pt x="249" y="186"/>
                    </a:lnTo>
                    <a:lnTo>
                      <a:pt x="247" y="188"/>
                    </a:lnTo>
                    <a:lnTo>
                      <a:pt x="245" y="190"/>
                    </a:lnTo>
                    <a:lnTo>
                      <a:pt x="243" y="190"/>
                    </a:lnTo>
                    <a:lnTo>
                      <a:pt x="239" y="190"/>
                    </a:lnTo>
                    <a:lnTo>
                      <a:pt x="234" y="192"/>
                    </a:lnTo>
                    <a:lnTo>
                      <a:pt x="226" y="194"/>
                    </a:lnTo>
                    <a:lnTo>
                      <a:pt x="219" y="196"/>
                    </a:lnTo>
                    <a:lnTo>
                      <a:pt x="211" y="198"/>
                    </a:lnTo>
                    <a:lnTo>
                      <a:pt x="203" y="199"/>
                    </a:lnTo>
                    <a:lnTo>
                      <a:pt x="196" y="203"/>
                    </a:lnTo>
                    <a:lnTo>
                      <a:pt x="190" y="205"/>
                    </a:lnTo>
                    <a:lnTo>
                      <a:pt x="184" y="209"/>
                    </a:lnTo>
                    <a:lnTo>
                      <a:pt x="177" y="211"/>
                    </a:lnTo>
                    <a:lnTo>
                      <a:pt x="171" y="213"/>
                    </a:lnTo>
                    <a:lnTo>
                      <a:pt x="165" y="217"/>
                    </a:lnTo>
                    <a:lnTo>
                      <a:pt x="158" y="220"/>
                    </a:lnTo>
                    <a:lnTo>
                      <a:pt x="154" y="222"/>
                    </a:lnTo>
                    <a:lnTo>
                      <a:pt x="146" y="228"/>
                    </a:lnTo>
                    <a:lnTo>
                      <a:pt x="141" y="230"/>
                    </a:lnTo>
                    <a:lnTo>
                      <a:pt x="137" y="236"/>
                    </a:lnTo>
                    <a:lnTo>
                      <a:pt x="129" y="239"/>
                    </a:lnTo>
                    <a:lnTo>
                      <a:pt x="123" y="243"/>
                    </a:lnTo>
                    <a:lnTo>
                      <a:pt x="120" y="247"/>
                    </a:lnTo>
                    <a:lnTo>
                      <a:pt x="114" y="253"/>
                    </a:lnTo>
                    <a:lnTo>
                      <a:pt x="108" y="257"/>
                    </a:lnTo>
                    <a:lnTo>
                      <a:pt x="102" y="262"/>
                    </a:lnTo>
                    <a:lnTo>
                      <a:pt x="99" y="266"/>
                    </a:lnTo>
                    <a:lnTo>
                      <a:pt x="95" y="272"/>
                    </a:lnTo>
                    <a:lnTo>
                      <a:pt x="89" y="277"/>
                    </a:lnTo>
                    <a:lnTo>
                      <a:pt x="85" y="283"/>
                    </a:lnTo>
                    <a:lnTo>
                      <a:pt x="80" y="289"/>
                    </a:lnTo>
                    <a:lnTo>
                      <a:pt x="76" y="295"/>
                    </a:lnTo>
                    <a:lnTo>
                      <a:pt x="72" y="300"/>
                    </a:lnTo>
                    <a:lnTo>
                      <a:pt x="68" y="306"/>
                    </a:lnTo>
                    <a:lnTo>
                      <a:pt x="64" y="312"/>
                    </a:lnTo>
                    <a:lnTo>
                      <a:pt x="61" y="319"/>
                    </a:lnTo>
                    <a:lnTo>
                      <a:pt x="57" y="325"/>
                    </a:lnTo>
                    <a:lnTo>
                      <a:pt x="53" y="331"/>
                    </a:lnTo>
                    <a:lnTo>
                      <a:pt x="49" y="338"/>
                    </a:lnTo>
                    <a:lnTo>
                      <a:pt x="47" y="344"/>
                    </a:lnTo>
                    <a:lnTo>
                      <a:pt x="43" y="352"/>
                    </a:lnTo>
                    <a:lnTo>
                      <a:pt x="40" y="359"/>
                    </a:lnTo>
                    <a:lnTo>
                      <a:pt x="38" y="365"/>
                    </a:lnTo>
                    <a:lnTo>
                      <a:pt x="34" y="374"/>
                    </a:lnTo>
                    <a:lnTo>
                      <a:pt x="32" y="382"/>
                    </a:lnTo>
                    <a:lnTo>
                      <a:pt x="28" y="390"/>
                    </a:lnTo>
                    <a:lnTo>
                      <a:pt x="26" y="397"/>
                    </a:lnTo>
                    <a:lnTo>
                      <a:pt x="24" y="405"/>
                    </a:lnTo>
                    <a:lnTo>
                      <a:pt x="21" y="412"/>
                    </a:lnTo>
                    <a:lnTo>
                      <a:pt x="19" y="422"/>
                    </a:lnTo>
                    <a:lnTo>
                      <a:pt x="17" y="430"/>
                    </a:lnTo>
                    <a:lnTo>
                      <a:pt x="15" y="439"/>
                    </a:lnTo>
                    <a:lnTo>
                      <a:pt x="13" y="447"/>
                    </a:lnTo>
                    <a:lnTo>
                      <a:pt x="13" y="456"/>
                    </a:lnTo>
                    <a:lnTo>
                      <a:pt x="11" y="464"/>
                    </a:lnTo>
                    <a:lnTo>
                      <a:pt x="9" y="475"/>
                    </a:lnTo>
                    <a:lnTo>
                      <a:pt x="7" y="483"/>
                    </a:lnTo>
                    <a:lnTo>
                      <a:pt x="5" y="492"/>
                    </a:lnTo>
                    <a:lnTo>
                      <a:pt x="5" y="502"/>
                    </a:lnTo>
                    <a:lnTo>
                      <a:pt x="5" y="513"/>
                    </a:lnTo>
                    <a:lnTo>
                      <a:pt x="4" y="523"/>
                    </a:lnTo>
                    <a:lnTo>
                      <a:pt x="4" y="532"/>
                    </a:lnTo>
                    <a:lnTo>
                      <a:pt x="2" y="542"/>
                    </a:lnTo>
                    <a:lnTo>
                      <a:pt x="2" y="553"/>
                    </a:lnTo>
                    <a:lnTo>
                      <a:pt x="0" y="563"/>
                    </a:lnTo>
                    <a:lnTo>
                      <a:pt x="0" y="574"/>
                    </a:lnTo>
                    <a:lnTo>
                      <a:pt x="0" y="584"/>
                    </a:lnTo>
                    <a:lnTo>
                      <a:pt x="0" y="595"/>
                    </a:lnTo>
                    <a:lnTo>
                      <a:pt x="0" y="612"/>
                    </a:lnTo>
                    <a:lnTo>
                      <a:pt x="2" y="629"/>
                    </a:lnTo>
                    <a:lnTo>
                      <a:pt x="4" y="646"/>
                    </a:lnTo>
                    <a:lnTo>
                      <a:pt x="4" y="663"/>
                    </a:lnTo>
                    <a:lnTo>
                      <a:pt x="4" y="681"/>
                    </a:lnTo>
                    <a:lnTo>
                      <a:pt x="5" y="698"/>
                    </a:lnTo>
                    <a:lnTo>
                      <a:pt x="5" y="713"/>
                    </a:lnTo>
                    <a:lnTo>
                      <a:pt x="5" y="730"/>
                    </a:lnTo>
                    <a:lnTo>
                      <a:pt x="5" y="747"/>
                    </a:lnTo>
                    <a:lnTo>
                      <a:pt x="7" y="764"/>
                    </a:lnTo>
                    <a:lnTo>
                      <a:pt x="7" y="781"/>
                    </a:lnTo>
                    <a:lnTo>
                      <a:pt x="7" y="798"/>
                    </a:lnTo>
                    <a:lnTo>
                      <a:pt x="9" y="814"/>
                    </a:lnTo>
                    <a:lnTo>
                      <a:pt x="9" y="831"/>
                    </a:lnTo>
                    <a:lnTo>
                      <a:pt x="11" y="848"/>
                    </a:lnTo>
                    <a:lnTo>
                      <a:pt x="11" y="865"/>
                    </a:lnTo>
                    <a:lnTo>
                      <a:pt x="13" y="882"/>
                    </a:lnTo>
                    <a:lnTo>
                      <a:pt x="13" y="899"/>
                    </a:lnTo>
                    <a:lnTo>
                      <a:pt x="13" y="914"/>
                    </a:lnTo>
                    <a:lnTo>
                      <a:pt x="15" y="932"/>
                    </a:lnTo>
                    <a:lnTo>
                      <a:pt x="15" y="949"/>
                    </a:lnTo>
                    <a:lnTo>
                      <a:pt x="15" y="966"/>
                    </a:lnTo>
                    <a:lnTo>
                      <a:pt x="17" y="983"/>
                    </a:lnTo>
                    <a:lnTo>
                      <a:pt x="17" y="1000"/>
                    </a:lnTo>
                    <a:lnTo>
                      <a:pt x="17" y="1015"/>
                    </a:lnTo>
                    <a:lnTo>
                      <a:pt x="19" y="1032"/>
                    </a:lnTo>
                    <a:lnTo>
                      <a:pt x="19" y="1049"/>
                    </a:lnTo>
                    <a:lnTo>
                      <a:pt x="21" y="1067"/>
                    </a:lnTo>
                    <a:lnTo>
                      <a:pt x="21" y="1084"/>
                    </a:lnTo>
                    <a:lnTo>
                      <a:pt x="23" y="1101"/>
                    </a:lnTo>
                    <a:lnTo>
                      <a:pt x="23" y="1118"/>
                    </a:lnTo>
                    <a:lnTo>
                      <a:pt x="23" y="1135"/>
                    </a:lnTo>
                    <a:lnTo>
                      <a:pt x="24" y="1152"/>
                    </a:lnTo>
                    <a:lnTo>
                      <a:pt x="24" y="1167"/>
                    </a:lnTo>
                    <a:lnTo>
                      <a:pt x="24" y="1184"/>
                    </a:lnTo>
                    <a:lnTo>
                      <a:pt x="26" y="1202"/>
                    </a:lnTo>
                    <a:lnTo>
                      <a:pt x="26" y="1219"/>
                    </a:lnTo>
                    <a:lnTo>
                      <a:pt x="28" y="1236"/>
                    </a:lnTo>
                    <a:lnTo>
                      <a:pt x="28" y="1253"/>
                    </a:lnTo>
                    <a:lnTo>
                      <a:pt x="30" y="1270"/>
                    </a:lnTo>
                    <a:lnTo>
                      <a:pt x="30" y="1287"/>
                    </a:lnTo>
                    <a:lnTo>
                      <a:pt x="30" y="1304"/>
                    </a:lnTo>
                    <a:lnTo>
                      <a:pt x="32" y="1321"/>
                    </a:lnTo>
                    <a:lnTo>
                      <a:pt x="32" y="1337"/>
                    </a:lnTo>
                    <a:lnTo>
                      <a:pt x="32" y="1354"/>
                    </a:lnTo>
                    <a:lnTo>
                      <a:pt x="34" y="1371"/>
                    </a:lnTo>
                    <a:lnTo>
                      <a:pt x="34" y="1388"/>
                    </a:lnTo>
                    <a:lnTo>
                      <a:pt x="36" y="1405"/>
                    </a:lnTo>
                    <a:lnTo>
                      <a:pt x="36" y="1422"/>
                    </a:lnTo>
                    <a:lnTo>
                      <a:pt x="38" y="1439"/>
                    </a:lnTo>
                    <a:lnTo>
                      <a:pt x="38" y="1456"/>
                    </a:lnTo>
                    <a:lnTo>
                      <a:pt x="38" y="1472"/>
                    </a:lnTo>
                    <a:lnTo>
                      <a:pt x="40" y="1489"/>
                    </a:lnTo>
                    <a:lnTo>
                      <a:pt x="40" y="1506"/>
                    </a:lnTo>
                    <a:lnTo>
                      <a:pt x="40" y="1523"/>
                    </a:lnTo>
                    <a:lnTo>
                      <a:pt x="42" y="1540"/>
                    </a:lnTo>
                    <a:lnTo>
                      <a:pt x="42" y="1555"/>
                    </a:lnTo>
                    <a:lnTo>
                      <a:pt x="42" y="1572"/>
                    </a:lnTo>
                    <a:lnTo>
                      <a:pt x="43" y="1589"/>
                    </a:lnTo>
                    <a:lnTo>
                      <a:pt x="43" y="1607"/>
                    </a:lnTo>
                    <a:lnTo>
                      <a:pt x="43" y="1624"/>
                    </a:lnTo>
                    <a:lnTo>
                      <a:pt x="45" y="1641"/>
                    </a:lnTo>
                    <a:lnTo>
                      <a:pt x="47" y="1656"/>
                    </a:lnTo>
                    <a:lnTo>
                      <a:pt x="47" y="1675"/>
                    </a:lnTo>
                    <a:lnTo>
                      <a:pt x="62" y="1671"/>
                    </a:lnTo>
                    <a:lnTo>
                      <a:pt x="80" y="1669"/>
                    </a:lnTo>
                    <a:lnTo>
                      <a:pt x="95" y="1667"/>
                    </a:lnTo>
                    <a:lnTo>
                      <a:pt x="112" y="1665"/>
                    </a:lnTo>
                    <a:lnTo>
                      <a:pt x="127" y="1664"/>
                    </a:lnTo>
                    <a:lnTo>
                      <a:pt x="144" y="1662"/>
                    </a:lnTo>
                    <a:lnTo>
                      <a:pt x="160" y="1660"/>
                    </a:lnTo>
                    <a:lnTo>
                      <a:pt x="177" y="1656"/>
                    </a:lnTo>
                    <a:lnTo>
                      <a:pt x="192" y="1654"/>
                    </a:lnTo>
                    <a:lnTo>
                      <a:pt x="209" y="1652"/>
                    </a:lnTo>
                    <a:lnTo>
                      <a:pt x="224" y="1650"/>
                    </a:lnTo>
                    <a:lnTo>
                      <a:pt x="241" y="1646"/>
                    </a:lnTo>
                    <a:lnTo>
                      <a:pt x="257" y="1645"/>
                    </a:lnTo>
                    <a:lnTo>
                      <a:pt x="274" y="1643"/>
                    </a:lnTo>
                    <a:lnTo>
                      <a:pt x="289" y="1641"/>
                    </a:lnTo>
                    <a:lnTo>
                      <a:pt x="306" y="1639"/>
                    </a:lnTo>
                    <a:lnTo>
                      <a:pt x="323" y="1635"/>
                    </a:lnTo>
                    <a:lnTo>
                      <a:pt x="338" y="1633"/>
                    </a:lnTo>
                    <a:lnTo>
                      <a:pt x="354" y="1631"/>
                    </a:lnTo>
                    <a:lnTo>
                      <a:pt x="371" y="1629"/>
                    </a:lnTo>
                    <a:lnTo>
                      <a:pt x="388" y="1627"/>
                    </a:lnTo>
                    <a:lnTo>
                      <a:pt x="403" y="1626"/>
                    </a:lnTo>
                    <a:lnTo>
                      <a:pt x="418" y="1624"/>
                    </a:lnTo>
                    <a:lnTo>
                      <a:pt x="435" y="1620"/>
                    </a:lnTo>
                    <a:lnTo>
                      <a:pt x="451" y="1618"/>
                    </a:lnTo>
                    <a:lnTo>
                      <a:pt x="468" y="1616"/>
                    </a:lnTo>
                    <a:lnTo>
                      <a:pt x="485" y="1612"/>
                    </a:lnTo>
                    <a:lnTo>
                      <a:pt x="502" y="1610"/>
                    </a:lnTo>
                    <a:lnTo>
                      <a:pt x="517" y="1608"/>
                    </a:lnTo>
                    <a:lnTo>
                      <a:pt x="533" y="1607"/>
                    </a:lnTo>
                    <a:lnTo>
                      <a:pt x="550" y="1605"/>
                    </a:lnTo>
                    <a:lnTo>
                      <a:pt x="567" y="1603"/>
                    </a:lnTo>
                    <a:lnTo>
                      <a:pt x="582" y="1599"/>
                    </a:lnTo>
                    <a:lnTo>
                      <a:pt x="599" y="1597"/>
                    </a:lnTo>
                    <a:lnTo>
                      <a:pt x="614" y="1595"/>
                    </a:lnTo>
                    <a:lnTo>
                      <a:pt x="631" y="1593"/>
                    </a:lnTo>
                    <a:lnTo>
                      <a:pt x="647" y="1589"/>
                    </a:lnTo>
                    <a:lnTo>
                      <a:pt x="664" y="1588"/>
                    </a:lnTo>
                    <a:lnTo>
                      <a:pt x="679" y="1586"/>
                    </a:lnTo>
                    <a:lnTo>
                      <a:pt x="696" y="1584"/>
                    </a:lnTo>
                    <a:lnTo>
                      <a:pt x="711" y="1582"/>
                    </a:lnTo>
                    <a:lnTo>
                      <a:pt x="729" y="1580"/>
                    </a:lnTo>
                    <a:lnTo>
                      <a:pt x="744" y="1576"/>
                    </a:lnTo>
                    <a:lnTo>
                      <a:pt x="761" y="1574"/>
                    </a:lnTo>
                    <a:lnTo>
                      <a:pt x="778" y="1572"/>
                    </a:lnTo>
                    <a:lnTo>
                      <a:pt x="793" y="1570"/>
                    </a:lnTo>
                    <a:lnTo>
                      <a:pt x="808" y="1567"/>
                    </a:lnTo>
                    <a:lnTo>
                      <a:pt x="826" y="1565"/>
                    </a:lnTo>
                    <a:lnTo>
                      <a:pt x="843" y="1563"/>
                    </a:lnTo>
                    <a:lnTo>
                      <a:pt x="858" y="1561"/>
                    </a:lnTo>
                    <a:lnTo>
                      <a:pt x="875" y="1559"/>
                    </a:lnTo>
                    <a:lnTo>
                      <a:pt x="890" y="1555"/>
                    </a:lnTo>
                    <a:lnTo>
                      <a:pt x="907" y="1553"/>
                    </a:lnTo>
                    <a:lnTo>
                      <a:pt x="923" y="1551"/>
                    </a:lnTo>
                    <a:lnTo>
                      <a:pt x="940" y="1550"/>
                    </a:lnTo>
                    <a:lnTo>
                      <a:pt x="957" y="1548"/>
                    </a:lnTo>
                    <a:lnTo>
                      <a:pt x="972" y="1546"/>
                    </a:lnTo>
                    <a:lnTo>
                      <a:pt x="987" y="1542"/>
                    </a:lnTo>
                    <a:lnTo>
                      <a:pt x="1004" y="1540"/>
                    </a:lnTo>
                    <a:lnTo>
                      <a:pt x="1020" y="1538"/>
                    </a:lnTo>
                    <a:lnTo>
                      <a:pt x="1037" y="1536"/>
                    </a:lnTo>
                    <a:lnTo>
                      <a:pt x="1054" y="1532"/>
                    </a:lnTo>
                    <a:lnTo>
                      <a:pt x="1069" y="1530"/>
                    </a:lnTo>
                    <a:lnTo>
                      <a:pt x="1086" y="1529"/>
                    </a:lnTo>
                    <a:lnTo>
                      <a:pt x="1077" y="1475"/>
                    </a:lnTo>
                    <a:lnTo>
                      <a:pt x="1077" y="14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943" y="1907"/>
                <a:ext cx="226" cy="746"/>
              </a:xfrm>
              <a:custGeom>
                <a:avLst/>
                <a:gdLst>
                  <a:gd name="T0" fmla="*/ 3 w 452"/>
                  <a:gd name="T1" fmla="*/ 15 h 1493"/>
                  <a:gd name="T2" fmla="*/ 0 w 452"/>
                  <a:gd name="T3" fmla="*/ 38 h 1493"/>
                  <a:gd name="T4" fmla="*/ 0 w 452"/>
                  <a:gd name="T5" fmla="*/ 63 h 1493"/>
                  <a:gd name="T6" fmla="*/ 0 w 452"/>
                  <a:gd name="T7" fmla="*/ 90 h 1493"/>
                  <a:gd name="T8" fmla="*/ 5 w 452"/>
                  <a:gd name="T9" fmla="*/ 116 h 1493"/>
                  <a:gd name="T10" fmla="*/ 11 w 452"/>
                  <a:gd name="T11" fmla="*/ 143 h 1493"/>
                  <a:gd name="T12" fmla="*/ 22 w 452"/>
                  <a:gd name="T13" fmla="*/ 168 h 1493"/>
                  <a:gd name="T14" fmla="*/ 36 w 452"/>
                  <a:gd name="T15" fmla="*/ 190 h 1493"/>
                  <a:gd name="T16" fmla="*/ 55 w 452"/>
                  <a:gd name="T17" fmla="*/ 211 h 1493"/>
                  <a:gd name="T18" fmla="*/ 78 w 452"/>
                  <a:gd name="T19" fmla="*/ 227 h 1493"/>
                  <a:gd name="T20" fmla="*/ 108 w 452"/>
                  <a:gd name="T21" fmla="*/ 240 h 1493"/>
                  <a:gd name="T22" fmla="*/ 146 w 452"/>
                  <a:gd name="T23" fmla="*/ 255 h 1493"/>
                  <a:gd name="T24" fmla="*/ 178 w 452"/>
                  <a:gd name="T25" fmla="*/ 274 h 1493"/>
                  <a:gd name="T26" fmla="*/ 209 w 452"/>
                  <a:gd name="T27" fmla="*/ 297 h 1493"/>
                  <a:gd name="T28" fmla="*/ 237 w 452"/>
                  <a:gd name="T29" fmla="*/ 324 h 1493"/>
                  <a:gd name="T30" fmla="*/ 262 w 452"/>
                  <a:gd name="T31" fmla="*/ 354 h 1493"/>
                  <a:gd name="T32" fmla="*/ 281 w 452"/>
                  <a:gd name="T33" fmla="*/ 386 h 1493"/>
                  <a:gd name="T34" fmla="*/ 298 w 452"/>
                  <a:gd name="T35" fmla="*/ 422 h 1493"/>
                  <a:gd name="T36" fmla="*/ 314 w 452"/>
                  <a:gd name="T37" fmla="*/ 464 h 1493"/>
                  <a:gd name="T38" fmla="*/ 325 w 452"/>
                  <a:gd name="T39" fmla="*/ 508 h 1493"/>
                  <a:gd name="T40" fmla="*/ 331 w 452"/>
                  <a:gd name="T41" fmla="*/ 555 h 1493"/>
                  <a:gd name="T42" fmla="*/ 336 w 452"/>
                  <a:gd name="T43" fmla="*/ 614 h 1493"/>
                  <a:gd name="T44" fmla="*/ 344 w 452"/>
                  <a:gd name="T45" fmla="*/ 700 h 1493"/>
                  <a:gd name="T46" fmla="*/ 352 w 452"/>
                  <a:gd name="T47" fmla="*/ 799 h 1493"/>
                  <a:gd name="T48" fmla="*/ 357 w 452"/>
                  <a:gd name="T49" fmla="*/ 911 h 1493"/>
                  <a:gd name="T50" fmla="*/ 367 w 452"/>
                  <a:gd name="T51" fmla="*/ 1025 h 1493"/>
                  <a:gd name="T52" fmla="*/ 374 w 452"/>
                  <a:gd name="T53" fmla="*/ 1137 h 1493"/>
                  <a:gd name="T54" fmla="*/ 382 w 452"/>
                  <a:gd name="T55" fmla="*/ 1244 h 1493"/>
                  <a:gd name="T56" fmla="*/ 388 w 452"/>
                  <a:gd name="T57" fmla="*/ 1339 h 1493"/>
                  <a:gd name="T58" fmla="*/ 392 w 452"/>
                  <a:gd name="T59" fmla="*/ 1413 h 1493"/>
                  <a:gd name="T60" fmla="*/ 397 w 452"/>
                  <a:gd name="T61" fmla="*/ 1466 h 1493"/>
                  <a:gd name="T62" fmla="*/ 399 w 452"/>
                  <a:gd name="T63" fmla="*/ 1491 h 1493"/>
                  <a:gd name="T64" fmla="*/ 452 w 452"/>
                  <a:gd name="T65" fmla="*/ 1480 h 1493"/>
                  <a:gd name="T66" fmla="*/ 451 w 452"/>
                  <a:gd name="T67" fmla="*/ 1440 h 1493"/>
                  <a:gd name="T68" fmla="*/ 445 w 452"/>
                  <a:gd name="T69" fmla="*/ 1375 h 1493"/>
                  <a:gd name="T70" fmla="*/ 439 w 452"/>
                  <a:gd name="T71" fmla="*/ 1289 h 1493"/>
                  <a:gd name="T72" fmla="*/ 433 w 452"/>
                  <a:gd name="T73" fmla="*/ 1189 h 1493"/>
                  <a:gd name="T74" fmla="*/ 426 w 452"/>
                  <a:gd name="T75" fmla="*/ 1078 h 1493"/>
                  <a:gd name="T76" fmla="*/ 416 w 452"/>
                  <a:gd name="T77" fmla="*/ 964 h 1493"/>
                  <a:gd name="T78" fmla="*/ 409 w 452"/>
                  <a:gd name="T79" fmla="*/ 850 h 1493"/>
                  <a:gd name="T80" fmla="*/ 401 w 452"/>
                  <a:gd name="T81" fmla="*/ 744 h 1493"/>
                  <a:gd name="T82" fmla="*/ 395 w 452"/>
                  <a:gd name="T83" fmla="*/ 651 h 1493"/>
                  <a:gd name="T84" fmla="*/ 390 w 452"/>
                  <a:gd name="T85" fmla="*/ 576 h 1493"/>
                  <a:gd name="T86" fmla="*/ 380 w 452"/>
                  <a:gd name="T87" fmla="*/ 508 h 1493"/>
                  <a:gd name="T88" fmla="*/ 365 w 452"/>
                  <a:gd name="T89" fmla="*/ 447 h 1493"/>
                  <a:gd name="T90" fmla="*/ 346 w 452"/>
                  <a:gd name="T91" fmla="*/ 396 h 1493"/>
                  <a:gd name="T92" fmla="*/ 325 w 452"/>
                  <a:gd name="T93" fmla="*/ 350 h 1493"/>
                  <a:gd name="T94" fmla="*/ 298 w 452"/>
                  <a:gd name="T95" fmla="*/ 310 h 1493"/>
                  <a:gd name="T96" fmla="*/ 268 w 452"/>
                  <a:gd name="T97" fmla="*/ 278 h 1493"/>
                  <a:gd name="T98" fmla="*/ 237 w 452"/>
                  <a:gd name="T99" fmla="*/ 249 h 1493"/>
                  <a:gd name="T100" fmla="*/ 205 w 452"/>
                  <a:gd name="T101" fmla="*/ 227 h 1493"/>
                  <a:gd name="T102" fmla="*/ 173 w 452"/>
                  <a:gd name="T103" fmla="*/ 208 h 1493"/>
                  <a:gd name="T104" fmla="*/ 140 w 452"/>
                  <a:gd name="T105" fmla="*/ 192 h 1493"/>
                  <a:gd name="T106" fmla="*/ 112 w 452"/>
                  <a:gd name="T107" fmla="*/ 183 h 1493"/>
                  <a:gd name="T108" fmla="*/ 91 w 452"/>
                  <a:gd name="T109" fmla="*/ 169 h 1493"/>
                  <a:gd name="T110" fmla="*/ 76 w 452"/>
                  <a:gd name="T111" fmla="*/ 152 h 1493"/>
                  <a:gd name="T112" fmla="*/ 66 w 452"/>
                  <a:gd name="T113" fmla="*/ 133 h 1493"/>
                  <a:gd name="T114" fmla="*/ 59 w 452"/>
                  <a:gd name="T115" fmla="*/ 111 h 1493"/>
                  <a:gd name="T116" fmla="*/ 55 w 452"/>
                  <a:gd name="T117" fmla="*/ 88 h 1493"/>
                  <a:gd name="T118" fmla="*/ 55 w 452"/>
                  <a:gd name="T119" fmla="*/ 67 h 1493"/>
                  <a:gd name="T120" fmla="*/ 55 w 452"/>
                  <a:gd name="T121" fmla="*/ 46 h 1493"/>
                  <a:gd name="T122" fmla="*/ 57 w 452"/>
                  <a:gd name="T123" fmla="*/ 31 h 1493"/>
                  <a:gd name="T124" fmla="*/ 60 w 452"/>
                  <a:gd name="T125" fmla="*/ 14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2" h="1493">
                    <a:moveTo>
                      <a:pt x="7" y="0"/>
                    </a:moveTo>
                    <a:lnTo>
                      <a:pt x="7" y="2"/>
                    </a:lnTo>
                    <a:lnTo>
                      <a:pt x="5" y="6"/>
                    </a:lnTo>
                    <a:lnTo>
                      <a:pt x="5" y="10"/>
                    </a:lnTo>
                    <a:lnTo>
                      <a:pt x="5" y="14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7"/>
                    </a:lnTo>
                    <a:lnTo>
                      <a:pt x="1" y="31"/>
                    </a:lnTo>
                    <a:lnTo>
                      <a:pt x="1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0" y="59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0" y="90"/>
                    </a:lnTo>
                    <a:lnTo>
                      <a:pt x="1" y="95"/>
                    </a:lnTo>
                    <a:lnTo>
                      <a:pt x="1" y="99"/>
                    </a:lnTo>
                    <a:lnTo>
                      <a:pt x="3" y="103"/>
                    </a:lnTo>
                    <a:lnTo>
                      <a:pt x="3" y="109"/>
                    </a:lnTo>
                    <a:lnTo>
                      <a:pt x="5" y="112"/>
                    </a:lnTo>
                    <a:lnTo>
                      <a:pt x="5" y="116"/>
                    </a:lnTo>
                    <a:lnTo>
                      <a:pt x="5" y="120"/>
                    </a:lnTo>
                    <a:lnTo>
                      <a:pt x="7" y="126"/>
                    </a:lnTo>
                    <a:lnTo>
                      <a:pt x="7" y="130"/>
                    </a:lnTo>
                    <a:lnTo>
                      <a:pt x="9" y="133"/>
                    </a:lnTo>
                    <a:lnTo>
                      <a:pt x="9" y="139"/>
                    </a:lnTo>
                    <a:lnTo>
                      <a:pt x="11" y="143"/>
                    </a:lnTo>
                    <a:lnTo>
                      <a:pt x="13" y="147"/>
                    </a:lnTo>
                    <a:lnTo>
                      <a:pt x="15" y="150"/>
                    </a:lnTo>
                    <a:lnTo>
                      <a:pt x="17" y="154"/>
                    </a:lnTo>
                    <a:lnTo>
                      <a:pt x="17" y="160"/>
                    </a:lnTo>
                    <a:lnTo>
                      <a:pt x="19" y="164"/>
                    </a:lnTo>
                    <a:lnTo>
                      <a:pt x="22" y="168"/>
                    </a:lnTo>
                    <a:lnTo>
                      <a:pt x="24" y="171"/>
                    </a:lnTo>
                    <a:lnTo>
                      <a:pt x="26" y="175"/>
                    </a:lnTo>
                    <a:lnTo>
                      <a:pt x="28" y="179"/>
                    </a:lnTo>
                    <a:lnTo>
                      <a:pt x="30" y="183"/>
                    </a:lnTo>
                    <a:lnTo>
                      <a:pt x="34" y="187"/>
                    </a:lnTo>
                    <a:lnTo>
                      <a:pt x="36" y="190"/>
                    </a:lnTo>
                    <a:lnTo>
                      <a:pt x="40" y="194"/>
                    </a:lnTo>
                    <a:lnTo>
                      <a:pt x="41" y="198"/>
                    </a:lnTo>
                    <a:lnTo>
                      <a:pt x="43" y="200"/>
                    </a:lnTo>
                    <a:lnTo>
                      <a:pt x="47" y="206"/>
                    </a:lnTo>
                    <a:lnTo>
                      <a:pt x="51" y="208"/>
                    </a:lnTo>
                    <a:lnTo>
                      <a:pt x="55" y="211"/>
                    </a:lnTo>
                    <a:lnTo>
                      <a:pt x="59" y="213"/>
                    </a:lnTo>
                    <a:lnTo>
                      <a:pt x="62" y="217"/>
                    </a:lnTo>
                    <a:lnTo>
                      <a:pt x="66" y="219"/>
                    </a:lnTo>
                    <a:lnTo>
                      <a:pt x="70" y="223"/>
                    </a:lnTo>
                    <a:lnTo>
                      <a:pt x="74" y="225"/>
                    </a:lnTo>
                    <a:lnTo>
                      <a:pt x="78" y="227"/>
                    </a:lnTo>
                    <a:lnTo>
                      <a:pt x="81" y="228"/>
                    </a:lnTo>
                    <a:lnTo>
                      <a:pt x="87" y="232"/>
                    </a:lnTo>
                    <a:lnTo>
                      <a:pt x="93" y="234"/>
                    </a:lnTo>
                    <a:lnTo>
                      <a:pt x="97" y="236"/>
                    </a:lnTo>
                    <a:lnTo>
                      <a:pt x="102" y="238"/>
                    </a:lnTo>
                    <a:lnTo>
                      <a:pt x="108" y="240"/>
                    </a:lnTo>
                    <a:lnTo>
                      <a:pt x="116" y="242"/>
                    </a:lnTo>
                    <a:lnTo>
                      <a:pt x="121" y="246"/>
                    </a:lnTo>
                    <a:lnTo>
                      <a:pt x="129" y="247"/>
                    </a:lnTo>
                    <a:lnTo>
                      <a:pt x="133" y="251"/>
                    </a:lnTo>
                    <a:lnTo>
                      <a:pt x="140" y="253"/>
                    </a:lnTo>
                    <a:lnTo>
                      <a:pt x="146" y="255"/>
                    </a:lnTo>
                    <a:lnTo>
                      <a:pt x="152" y="259"/>
                    </a:lnTo>
                    <a:lnTo>
                      <a:pt x="158" y="261"/>
                    </a:lnTo>
                    <a:lnTo>
                      <a:pt x="161" y="265"/>
                    </a:lnTo>
                    <a:lnTo>
                      <a:pt x="169" y="268"/>
                    </a:lnTo>
                    <a:lnTo>
                      <a:pt x="175" y="270"/>
                    </a:lnTo>
                    <a:lnTo>
                      <a:pt x="178" y="274"/>
                    </a:lnTo>
                    <a:lnTo>
                      <a:pt x="184" y="278"/>
                    </a:lnTo>
                    <a:lnTo>
                      <a:pt x="190" y="282"/>
                    </a:lnTo>
                    <a:lnTo>
                      <a:pt x="196" y="285"/>
                    </a:lnTo>
                    <a:lnTo>
                      <a:pt x="199" y="289"/>
                    </a:lnTo>
                    <a:lnTo>
                      <a:pt x="205" y="293"/>
                    </a:lnTo>
                    <a:lnTo>
                      <a:pt x="209" y="297"/>
                    </a:lnTo>
                    <a:lnTo>
                      <a:pt x="215" y="301"/>
                    </a:lnTo>
                    <a:lnTo>
                      <a:pt x="218" y="304"/>
                    </a:lnTo>
                    <a:lnTo>
                      <a:pt x="224" y="310"/>
                    </a:lnTo>
                    <a:lnTo>
                      <a:pt x="228" y="314"/>
                    </a:lnTo>
                    <a:lnTo>
                      <a:pt x="232" y="318"/>
                    </a:lnTo>
                    <a:lnTo>
                      <a:pt x="237" y="324"/>
                    </a:lnTo>
                    <a:lnTo>
                      <a:pt x="241" y="329"/>
                    </a:lnTo>
                    <a:lnTo>
                      <a:pt x="245" y="333"/>
                    </a:lnTo>
                    <a:lnTo>
                      <a:pt x="249" y="339"/>
                    </a:lnTo>
                    <a:lnTo>
                      <a:pt x="255" y="343"/>
                    </a:lnTo>
                    <a:lnTo>
                      <a:pt x="256" y="348"/>
                    </a:lnTo>
                    <a:lnTo>
                      <a:pt x="262" y="354"/>
                    </a:lnTo>
                    <a:lnTo>
                      <a:pt x="264" y="360"/>
                    </a:lnTo>
                    <a:lnTo>
                      <a:pt x="268" y="365"/>
                    </a:lnTo>
                    <a:lnTo>
                      <a:pt x="272" y="369"/>
                    </a:lnTo>
                    <a:lnTo>
                      <a:pt x="276" y="375"/>
                    </a:lnTo>
                    <a:lnTo>
                      <a:pt x="277" y="381"/>
                    </a:lnTo>
                    <a:lnTo>
                      <a:pt x="281" y="386"/>
                    </a:lnTo>
                    <a:lnTo>
                      <a:pt x="285" y="392"/>
                    </a:lnTo>
                    <a:lnTo>
                      <a:pt x="287" y="398"/>
                    </a:lnTo>
                    <a:lnTo>
                      <a:pt x="291" y="405"/>
                    </a:lnTo>
                    <a:lnTo>
                      <a:pt x="293" y="411"/>
                    </a:lnTo>
                    <a:lnTo>
                      <a:pt x="296" y="417"/>
                    </a:lnTo>
                    <a:lnTo>
                      <a:pt x="298" y="422"/>
                    </a:lnTo>
                    <a:lnTo>
                      <a:pt x="302" y="430"/>
                    </a:lnTo>
                    <a:lnTo>
                      <a:pt x="304" y="436"/>
                    </a:lnTo>
                    <a:lnTo>
                      <a:pt x="306" y="443"/>
                    </a:lnTo>
                    <a:lnTo>
                      <a:pt x="310" y="449"/>
                    </a:lnTo>
                    <a:lnTo>
                      <a:pt x="312" y="457"/>
                    </a:lnTo>
                    <a:lnTo>
                      <a:pt x="314" y="464"/>
                    </a:lnTo>
                    <a:lnTo>
                      <a:pt x="315" y="472"/>
                    </a:lnTo>
                    <a:lnTo>
                      <a:pt x="317" y="478"/>
                    </a:lnTo>
                    <a:lnTo>
                      <a:pt x="319" y="485"/>
                    </a:lnTo>
                    <a:lnTo>
                      <a:pt x="321" y="493"/>
                    </a:lnTo>
                    <a:lnTo>
                      <a:pt x="321" y="500"/>
                    </a:lnTo>
                    <a:lnTo>
                      <a:pt x="325" y="508"/>
                    </a:lnTo>
                    <a:lnTo>
                      <a:pt x="327" y="516"/>
                    </a:lnTo>
                    <a:lnTo>
                      <a:pt x="327" y="523"/>
                    </a:lnTo>
                    <a:lnTo>
                      <a:pt x="329" y="531"/>
                    </a:lnTo>
                    <a:lnTo>
                      <a:pt x="329" y="538"/>
                    </a:lnTo>
                    <a:lnTo>
                      <a:pt x="331" y="546"/>
                    </a:lnTo>
                    <a:lnTo>
                      <a:pt x="331" y="555"/>
                    </a:lnTo>
                    <a:lnTo>
                      <a:pt x="333" y="563"/>
                    </a:lnTo>
                    <a:lnTo>
                      <a:pt x="335" y="571"/>
                    </a:lnTo>
                    <a:lnTo>
                      <a:pt x="335" y="580"/>
                    </a:lnTo>
                    <a:lnTo>
                      <a:pt x="335" y="592"/>
                    </a:lnTo>
                    <a:lnTo>
                      <a:pt x="336" y="603"/>
                    </a:lnTo>
                    <a:lnTo>
                      <a:pt x="336" y="614"/>
                    </a:lnTo>
                    <a:lnTo>
                      <a:pt x="338" y="628"/>
                    </a:lnTo>
                    <a:lnTo>
                      <a:pt x="338" y="641"/>
                    </a:lnTo>
                    <a:lnTo>
                      <a:pt x="340" y="654"/>
                    </a:lnTo>
                    <a:lnTo>
                      <a:pt x="342" y="670"/>
                    </a:lnTo>
                    <a:lnTo>
                      <a:pt x="342" y="685"/>
                    </a:lnTo>
                    <a:lnTo>
                      <a:pt x="344" y="700"/>
                    </a:lnTo>
                    <a:lnTo>
                      <a:pt x="344" y="715"/>
                    </a:lnTo>
                    <a:lnTo>
                      <a:pt x="346" y="732"/>
                    </a:lnTo>
                    <a:lnTo>
                      <a:pt x="346" y="749"/>
                    </a:lnTo>
                    <a:lnTo>
                      <a:pt x="348" y="767"/>
                    </a:lnTo>
                    <a:lnTo>
                      <a:pt x="350" y="784"/>
                    </a:lnTo>
                    <a:lnTo>
                      <a:pt x="352" y="799"/>
                    </a:lnTo>
                    <a:lnTo>
                      <a:pt x="352" y="818"/>
                    </a:lnTo>
                    <a:lnTo>
                      <a:pt x="354" y="837"/>
                    </a:lnTo>
                    <a:lnTo>
                      <a:pt x="355" y="854"/>
                    </a:lnTo>
                    <a:lnTo>
                      <a:pt x="355" y="873"/>
                    </a:lnTo>
                    <a:lnTo>
                      <a:pt x="357" y="892"/>
                    </a:lnTo>
                    <a:lnTo>
                      <a:pt x="357" y="911"/>
                    </a:lnTo>
                    <a:lnTo>
                      <a:pt x="361" y="930"/>
                    </a:lnTo>
                    <a:lnTo>
                      <a:pt x="361" y="949"/>
                    </a:lnTo>
                    <a:lnTo>
                      <a:pt x="363" y="968"/>
                    </a:lnTo>
                    <a:lnTo>
                      <a:pt x="363" y="987"/>
                    </a:lnTo>
                    <a:lnTo>
                      <a:pt x="365" y="1006"/>
                    </a:lnTo>
                    <a:lnTo>
                      <a:pt x="367" y="1025"/>
                    </a:lnTo>
                    <a:lnTo>
                      <a:pt x="369" y="1044"/>
                    </a:lnTo>
                    <a:lnTo>
                      <a:pt x="369" y="1063"/>
                    </a:lnTo>
                    <a:lnTo>
                      <a:pt x="371" y="1082"/>
                    </a:lnTo>
                    <a:lnTo>
                      <a:pt x="371" y="1101"/>
                    </a:lnTo>
                    <a:lnTo>
                      <a:pt x="373" y="1120"/>
                    </a:lnTo>
                    <a:lnTo>
                      <a:pt x="374" y="1137"/>
                    </a:lnTo>
                    <a:lnTo>
                      <a:pt x="374" y="1156"/>
                    </a:lnTo>
                    <a:lnTo>
                      <a:pt x="376" y="1175"/>
                    </a:lnTo>
                    <a:lnTo>
                      <a:pt x="378" y="1192"/>
                    </a:lnTo>
                    <a:lnTo>
                      <a:pt x="378" y="1210"/>
                    </a:lnTo>
                    <a:lnTo>
                      <a:pt x="380" y="1229"/>
                    </a:lnTo>
                    <a:lnTo>
                      <a:pt x="382" y="1244"/>
                    </a:lnTo>
                    <a:lnTo>
                      <a:pt x="382" y="1261"/>
                    </a:lnTo>
                    <a:lnTo>
                      <a:pt x="384" y="1276"/>
                    </a:lnTo>
                    <a:lnTo>
                      <a:pt x="384" y="1293"/>
                    </a:lnTo>
                    <a:lnTo>
                      <a:pt x="384" y="1308"/>
                    </a:lnTo>
                    <a:lnTo>
                      <a:pt x="388" y="1324"/>
                    </a:lnTo>
                    <a:lnTo>
                      <a:pt x="388" y="1339"/>
                    </a:lnTo>
                    <a:lnTo>
                      <a:pt x="390" y="1352"/>
                    </a:lnTo>
                    <a:lnTo>
                      <a:pt x="390" y="1365"/>
                    </a:lnTo>
                    <a:lnTo>
                      <a:pt x="392" y="1381"/>
                    </a:lnTo>
                    <a:lnTo>
                      <a:pt x="392" y="1392"/>
                    </a:lnTo>
                    <a:lnTo>
                      <a:pt x="392" y="1404"/>
                    </a:lnTo>
                    <a:lnTo>
                      <a:pt x="392" y="1413"/>
                    </a:lnTo>
                    <a:lnTo>
                      <a:pt x="393" y="1426"/>
                    </a:lnTo>
                    <a:lnTo>
                      <a:pt x="395" y="1436"/>
                    </a:lnTo>
                    <a:lnTo>
                      <a:pt x="395" y="1443"/>
                    </a:lnTo>
                    <a:lnTo>
                      <a:pt x="395" y="1453"/>
                    </a:lnTo>
                    <a:lnTo>
                      <a:pt x="397" y="1461"/>
                    </a:lnTo>
                    <a:lnTo>
                      <a:pt x="397" y="1466"/>
                    </a:lnTo>
                    <a:lnTo>
                      <a:pt x="397" y="1474"/>
                    </a:lnTo>
                    <a:lnTo>
                      <a:pt x="397" y="1480"/>
                    </a:lnTo>
                    <a:lnTo>
                      <a:pt x="397" y="1483"/>
                    </a:lnTo>
                    <a:lnTo>
                      <a:pt x="397" y="1487"/>
                    </a:lnTo>
                    <a:lnTo>
                      <a:pt x="397" y="1489"/>
                    </a:lnTo>
                    <a:lnTo>
                      <a:pt x="399" y="1491"/>
                    </a:lnTo>
                    <a:lnTo>
                      <a:pt x="399" y="1493"/>
                    </a:lnTo>
                    <a:lnTo>
                      <a:pt x="452" y="1489"/>
                    </a:lnTo>
                    <a:lnTo>
                      <a:pt x="452" y="1487"/>
                    </a:lnTo>
                    <a:lnTo>
                      <a:pt x="452" y="1487"/>
                    </a:lnTo>
                    <a:lnTo>
                      <a:pt x="452" y="1483"/>
                    </a:lnTo>
                    <a:lnTo>
                      <a:pt x="452" y="1480"/>
                    </a:lnTo>
                    <a:lnTo>
                      <a:pt x="452" y="1474"/>
                    </a:lnTo>
                    <a:lnTo>
                      <a:pt x="452" y="1470"/>
                    </a:lnTo>
                    <a:lnTo>
                      <a:pt x="451" y="1464"/>
                    </a:lnTo>
                    <a:lnTo>
                      <a:pt x="451" y="1457"/>
                    </a:lnTo>
                    <a:lnTo>
                      <a:pt x="451" y="1449"/>
                    </a:lnTo>
                    <a:lnTo>
                      <a:pt x="451" y="1440"/>
                    </a:lnTo>
                    <a:lnTo>
                      <a:pt x="449" y="1430"/>
                    </a:lnTo>
                    <a:lnTo>
                      <a:pt x="449" y="1421"/>
                    </a:lnTo>
                    <a:lnTo>
                      <a:pt x="447" y="1411"/>
                    </a:lnTo>
                    <a:lnTo>
                      <a:pt x="447" y="1400"/>
                    </a:lnTo>
                    <a:lnTo>
                      <a:pt x="445" y="1386"/>
                    </a:lnTo>
                    <a:lnTo>
                      <a:pt x="445" y="1375"/>
                    </a:lnTo>
                    <a:lnTo>
                      <a:pt x="445" y="1362"/>
                    </a:lnTo>
                    <a:lnTo>
                      <a:pt x="443" y="1348"/>
                    </a:lnTo>
                    <a:lnTo>
                      <a:pt x="443" y="1333"/>
                    </a:lnTo>
                    <a:lnTo>
                      <a:pt x="441" y="1320"/>
                    </a:lnTo>
                    <a:lnTo>
                      <a:pt x="441" y="1305"/>
                    </a:lnTo>
                    <a:lnTo>
                      <a:pt x="439" y="1289"/>
                    </a:lnTo>
                    <a:lnTo>
                      <a:pt x="437" y="1274"/>
                    </a:lnTo>
                    <a:lnTo>
                      <a:pt x="437" y="1257"/>
                    </a:lnTo>
                    <a:lnTo>
                      <a:pt x="435" y="1240"/>
                    </a:lnTo>
                    <a:lnTo>
                      <a:pt x="435" y="1223"/>
                    </a:lnTo>
                    <a:lnTo>
                      <a:pt x="433" y="1206"/>
                    </a:lnTo>
                    <a:lnTo>
                      <a:pt x="433" y="1189"/>
                    </a:lnTo>
                    <a:lnTo>
                      <a:pt x="432" y="1170"/>
                    </a:lnTo>
                    <a:lnTo>
                      <a:pt x="432" y="1153"/>
                    </a:lnTo>
                    <a:lnTo>
                      <a:pt x="428" y="1134"/>
                    </a:lnTo>
                    <a:lnTo>
                      <a:pt x="428" y="1116"/>
                    </a:lnTo>
                    <a:lnTo>
                      <a:pt x="426" y="1097"/>
                    </a:lnTo>
                    <a:lnTo>
                      <a:pt x="426" y="1078"/>
                    </a:lnTo>
                    <a:lnTo>
                      <a:pt x="424" y="1059"/>
                    </a:lnTo>
                    <a:lnTo>
                      <a:pt x="422" y="1040"/>
                    </a:lnTo>
                    <a:lnTo>
                      <a:pt x="420" y="1019"/>
                    </a:lnTo>
                    <a:lnTo>
                      <a:pt x="420" y="1000"/>
                    </a:lnTo>
                    <a:lnTo>
                      <a:pt x="418" y="983"/>
                    </a:lnTo>
                    <a:lnTo>
                      <a:pt x="416" y="964"/>
                    </a:lnTo>
                    <a:lnTo>
                      <a:pt x="416" y="945"/>
                    </a:lnTo>
                    <a:lnTo>
                      <a:pt x="414" y="926"/>
                    </a:lnTo>
                    <a:lnTo>
                      <a:pt x="413" y="905"/>
                    </a:lnTo>
                    <a:lnTo>
                      <a:pt x="411" y="886"/>
                    </a:lnTo>
                    <a:lnTo>
                      <a:pt x="411" y="869"/>
                    </a:lnTo>
                    <a:lnTo>
                      <a:pt x="409" y="850"/>
                    </a:lnTo>
                    <a:lnTo>
                      <a:pt x="409" y="831"/>
                    </a:lnTo>
                    <a:lnTo>
                      <a:pt x="407" y="814"/>
                    </a:lnTo>
                    <a:lnTo>
                      <a:pt x="405" y="795"/>
                    </a:lnTo>
                    <a:lnTo>
                      <a:pt x="405" y="778"/>
                    </a:lnTo>
                    <a:lnTo>
                      <a:pt x="403" y="761"/>
                    </a:lnTo>
                    <a:lnTo>
                      <a:pt x="401" y="744"/>
                    </a:lnTo>
                    <a:lnTo>
                      <a:pt x="399" y="727"/>
                    </a:lnTo>
                    <a:lnTo>
                      <a:pt x="399" y="711"/>
                    </a:lnTo>
                    <a:lnTo>
                      <a:pt x="397" y="696"/>
                    </a:lnTo>
                    <a:lnTo>
                      <a:pt x="397" y="681"/>
                    </a:lnTo>
                    <a:lnTo>
                      <a:pt x="395" y="664"/>
                    </a:lnTo>
                    <a:lnTo>
                      <a:pt x="395" y="651"/>
                    </a:lnTo>
                    <a:lnTo>
                      <a:pt x="393" y="637"/>
                    </a:lnTo>
                    <a:lnTo>
                      <a:pt x="392" y="624"/>
                    </a:lnTo>
                    <a:lnTo>
                      <a:pt x="392" y="611"/>
                    </a:lnTo>
                    <a:lnTo>
                      <a:pt x="390" y="599"/>
                    </a:lnTo>
                    <a:lnTo>
                      <a:pt x="390" y="588"/>
                    </a:lnTo>
                    <a:lnTo>
                      <a:pt x="390" y="576"/>
                    </a:lnTo>
                    <a:lnTo>
                      <a:pt x="388" y="565"/>
                    </a:lnTo>
                    <a:lnTo>
                      <a:pt x="386" y="554"/>
                    </a:lnTo>
                    <a:lnTo>
                      <a:pt x="384" y="540"/>
                    </a:lnTo>
                    <a:lnTo>
                      <a:pt x="384" y="529"/>
                    </a:lnTo>
                    <a:lnTo>
                      <a:pt x="382" y="519"/>
                    </a:lnTo>
                    <a:lnTo>
                      <a:pt x="380" y="508"/>
                    </a:lnTo>
                    <a:lnTo>
                      <a:pt x="378" y="498"/>
                    </a:lnTo>
                    <a:lnTo>
                      <a:pt x="376" y="487"/>
                    </a:lnTo>
                    <a:lnTo>
                      <a:pt x="373" y="478"/>
                    </a:lnTo>
                    <a:lnTo>
                      <a:pt x="371" y="466"/>
                    </a:lnTo>
                    <a:lnTo>
                      <a:pt x="369" y="457"/>
                    </a:lnTo>
                    <a:lnTo>
                      <a:pt x="365" y="447"/>
                    </a:lnTo>
                    <a:lnTo>
                      <a:pt x="363" y="439"/>
                    </a:lnTo>
                    <a:lnTo>
                      <a:pt x="359" y="430"/>
                    </a:lnTo>
                    <a:lnTo>
                      <a:pt x="355" y="420"/>
                    </a:lnTo>
                    <a:lnTo>
                      <a:pt x="354" y="413"/>
                    </a:lnTo>
                    <a:lnTo>
                      <a:pt x="350" y="403"/>
                    </a:lnTo>
                    <a:lnTo>
                      <a:pt x="346" y="396"/>
                    </a:lnTo>
                    <a:lnTo>
                      <a:pt x="342" y="388"/>
                    </a:lnTo>
                    <a:lnTo>
                      <a:pt x="338" y="379"/>
                    </a:lnTo>
                    <a:lnTo>
                      <a:pt x="335" y="371"/>
                    </a:lnTo>
                    <a:lnTo>
                      <a:pt x="331" y="365"/>
                    </a:lnTo>
                    <a:lnTo>
                      <a:pt x="327" y="358"/>
                    </a:lnTo>
                    <a:lnTo>
                      <a:pt x="325" y="350"/>
                    </a:lnTo>
                    <a:lnTo>
                      <a:pt x="319" y="343"/>
                    </a:lnTo>
                    <a:lnTo>
                      <a:pt x="315" y="335"/>
                    </a:lnTo>
                    <a:lnTo>
                      <a:pt x="310" y="329"/>
                    </a:lnTo>
                    <a:lnTo>
                      <a:pt x="306" y="324"/>
                    </a:lnTo>
                    <a:lnTo>
                      <a:pt x="302" y="316"/>
                    </a:lnTo>
                    <a:lnTo>
                      <a:pt x="298" y="310"/>
                    </a:lnTo>
                    <a:lnTo>
                      <a:pt x="293" y="304"/>
                    </a:lnTo>
                    <a:lnTo>
                      <a:pt x="289" y="299"/>
                    </a:lnTo>
                    <a:lnTo>
                      <a:pt x="283" y="293"/>
                    </a:lnTo>
                    <a:lnTo>
                      <a:pt x="277" y="287"/>
                    </a:lnTo>
                    <a:lnTo>
                      <a:pt x="274" y="282"/>
                    </a:lnTo>
                    <a:lnTo>
                      <a:pt x="268" y="278"/>
                    </a:lnTo>
                    <a:lnTo>
                      <a:pt x="264" y="272"/>
                    </a:lnTo>
                    <a:lnTo>
                      <a:pt x="258" y="268"/>
                    </a:lnTo>
                    <a:lnTo>
                      <a:pt x="253" y="263"/>
                    </a:lnTo>
                    <a:lnTo>
                      <a:pt x="249" y="259"/>
                    </a:lnTo>
                    <a:lnTo>
                      <a:pt x="241" y="253"/>
                    </a:lnTo>
                    <a:lnTo>
                      <a:pt x="237" y="249"/>
                    </a:lnTo>
                    <a:lnTo>
                      <a:pt x="232" y="246"/>
                    </a:lnTo>
                    <a:lnTo>
                      <a:pt x="228" y="242"/>
                    </a:lnTo>
                    <a:lnTo>
                      <a:pt x="222" y="236"/>
                    </a:lnTo>
                    <a:lnTo>
                      <a:pt x="217" y="234"/>
                    </a:lnTo>
                    <a:lnTo>
                      <a:pt x="211" y="228"/>
                    </a:lnTo>
                    <a:lnTo>
                      <a:pt x="205" y="227"/>
                    </a:lnTo>
                    <a:lnTo>
                      <a:pt x="201" y="223"/>
                    </a:lnTo>
                    <a:lnTo>
                      <a:pt x="194" y="219"/>
                    </a:lnTo>
                    <a:lnTo>
                      <a:pt x="190" y="217"/>
                    </a:lnTo>
                    <a:lnTo>
                      <a:pt x="184" y="213"/>
                    </a:lnTo>
                    <a:lnTo>
                      <a:pt x="178" y="209"/>
                    </a:lnTo>
                    <a:lnTo>
                      <a:pt x="173" y="208"/>
                    </a:lnTo>
                    <a:lnTo>
                      <a:pt x="167" y="206"/>
                    </a:lnTo>
                    <a:lnTo>
                      <a:pt x="161" y="202"/>
                    </a:lnTo>
                    <a:lnTo>
                      <a:pt x="158" y="200"/>
                    </a:lnTo>
                    <a:lnTo>
                      <a:pt x="152" y="198"/>
                    </a:lnTo>
                    <a:lnTo>
                      <a:pt x="146" y="196"/>
                    </a:lnTo>
                    <a:lnTo>
                      <a:pt x="140" y="192"/>
                    </a:lnTo>
                    <a:lnTo>
                      <a:pt x="135" y="190"/>
                    </a:lnTo>
                    <a:lnTo>
                      <a:pt x="131" y="189"/>
                    </a:lnTo>
                    <a:lnTo>
                      <a:pt x="125" y="189"/>
                    </a:lnTo>
                    <a:lnTo>
                      <a:pt x="121" y="185"/>
                    </a:lnTo>
                    <a:lnTo>
                      <a:pt x="116" y="185"/>
                    </a:lnTo>
                    <a:lnTo>
                      <a:pt x="112" y="183"/>
                    </a:lnTo>
                    <a:lnTo>
                      <a:pt x="108" y="181"/>
                    </a:lnTo>
                    <a:lnTo>
                      <a:pt x="104" y="179"/>
                    </a:lnTo>
                    <a:lnTo>
                      <a:pt x="100" y="177"/>
                    </a:lnTo>
                    <a:lnTo>
                      <a:pt x="97" y="175"/>
                    </a:lnTo>
                    <a:lnTo>
                      <a:pt x="95" y="171"/>
                    </a:lnTo>
                    <a:lnTo>
                      <a:pt x="91" y="169"/>
                    </a:lnTo>
                    <a:lnTo>
                      <a:pt x="87" y="166"/>
                    </a:lnTo>
                    <a:lnTo>
                      <a:pt x="85" y="164"/>
                    </a:lnTo>
                    <a:lnTo>
                      <a:pt x="81" y="162"/>
                    </a:lnTo>
                    <a:lnTo>
                      <a:pt x="80" y="160"/>
                    </a:lnTo>
                    <a:lnTo>
                      <a:pt x="78" y="154"/>
                    </a:lnTo>
                    <a:lnTo>
                      <a:pt x="76" y="152"/>
                    </a:lnTo>
                    <a:lnTo>
                      <a:pt x="72" y="149"/>
                    </a:lnTo>
                    <a:lnTo>
                      <a:pt x="72" y="147"/>
                    </a:lnTo>
                    <a:lnTo>
                      <a:pt x="70" y="143"/>
                    </a:lnTo>
                    <a:lnTo>
                      <a:pt x="68" y="139"/>
                    </a:lnTo>
                    <a:lnTo>
                      <a:pt x="66" y="135"/>
                    </a:lnTo>
                    <a:lnTo>
                      <a:pt x="66" y="133"/>
                    </a:lnTo>
                    <a:lnTo>
                      <a:pt x="64" y="128"/>
                    </a:lnTo>
                    <a:lnTo>
                      <a:pt x="62" y="126"/>
                    </a:lnTo>
                    <a:lnTo>
                      <a:pt x="62" y="122"/>
                    </a:lnTo>
                    <a:lnTo>
                      <a:pt x="60" y="118"/>
                    </a:lnTo>
                    <a:lnTo>
                      <a:pt x="60" y="114"/>
                    </a:lnTo>
                    <a:lnTo>
                      <a:pt x="59" y="111"/>
                    </a:lnTo>
                    <a:lnTo>
                      <a:pt x="59" y="107"/>
                    </a:lnTo>
                    <a:lnTo>
                      <a:pt x="59" y="103"/>
                    </a:lnTo>
                    <a:lnTo>
                      <a:pt x="57" y="99"/>
                    </a:lnTo>
                    <a:lnTo>
                      <a:pt x="57" y="95"/>
                    </a:lnTo>
                    <a:lnTo>
                      <a:pt x="55" y="92"/>
                    </a:lnTo>
                    <a:lnTo>
                      <a:pt x="55" y="88"/>
                    </a:lnTo>
                    <a:lnTo>
                      <a:pt x="55" y="84"/>
                    </a:lnTo>
                    <a:lnTo>
                      <a:pt x="55" y="80"/>
                    </a:lnTo>
                    <a:lnTo>
                      <a:pt x="55" y="76"/>
                    </a:lnTo>
                    <a:lnTo>
                      <a:pt x="55" y="73"/>
                    </a:lnTo>
                    <a:lnTo>
                      <a:pt x="55" y="69"/>
                    </a:lnTo>
                    <a:lnTo>
                      <a:pt x="55" y="67"/>
                    </a:lnTo>
                    <a:lnTo>
                      <a:pt x="55" y="63"/>
                    </a:lnTo>
                    <a:lnTo>
                      <a:pt x="55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5" y="50"/>
                    </a:lnTo>
                    <a:lnTo>
                      <a:pt x="55" y="46"/>
                    </a:lnTo>
                    <a:lnTo>
                      <a:pt x="55" y="42"/>
                    </a:lnTo>
                    <a:lnTo>
                      <a:pt x="55" y="40"/>
                    </a:lnTo>
                    <a:lnTo>
                      <a:pt x="57" y="38"/>
                    </a:lnTo>
                    <a:lnTo>
                      <a:pt x="57" y="36"/>
                    </a:lnTo>
                    <a:lnTo>
                      <a:pt x="57" y="33"/>
                    </a:lnTo>
                    <a:lnTo>
                      <a:pt x="57" y="31"/>
                    </a:lnTo>
                    <a:lnTo>
                      <a:pt x="59" y="29"/>
                    </a:lnTo>
                    <a:lnTo>
                      <a:pt x="59" y="27"/>
                    </a:lnTo>
                    <a:lnTo>
                      <a:pt x="59" y="21"/>
                    </a:lnTo>
                    <a:lnTo>
                      <a:pt x="60" y="19"/>
                    </a:lnTo>
                    <a:lnTo>
                      <a:pt x="60" y="15"/>
                    </a:lnTo>
                    <a:lnTo>
                      <a:pt x="60" y="14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6" name="Freeform 27"/>
              <p:cNvSpPr>
                <a:spLocks/>
              </p:cNvSpPr>
              <p:nvPr/>
            </p:nvSpPr>
            <p:spPr bwMode="auto">
              <a:xfrm>
                <a:off x="2717" y="2115"/>
                <a:ext cx="415" cy="382"/>
              </a:xfrm>
              <a:custGeom>
                <a:avLst/>
                <a:gdLst>
                  <a:gd name="T0" fmla="*/ 759 w 829"/>
                  <a:gd name="T1" fmla="*/ 53 h 764"/>
                  <a:gd name="T2" fmla="*/ 715 w 829"/>
                  <a:gd name="T3" fmla="*/ 3 h 764"/>
                  <a:gd name="T4" fmla="*/ 669 w 829"/>
                  <a:gd name="T5" fmla="*/ 9 h 764"/>
                  <a:gd name="T6" fmla="*/ 622 w 829"/>
                  <a:gd name="T7" fmla="*/ 15 h 764"/>
                  <a:gd name="T8" fmla="*/ 574 w 829"/>
                  <a:gd name="T9" fmla="*/ 22 h 764"/>
                  <a:gd name="T10" fmla="*/ 527 w 829"/>
                  <a:gd name="T11" fmla="*/ 28 h 764"/>
                  <a:gd name="T12" fmla="*/ 481 w 829"/>
                  <a:gd name="T13" fmla="*/ 34 h 764"/>
                  <a:gd name="T14" fmla="*/ 433 w 829"/>
                  <a:gd name="T15" fmla="*/ 42 h 764"/>
                  <a:gd name="T16" fmla="*/ 386 w 829"/>
                  <a:gd name="T17" fmla="*/ 47 h 764"/>
                  <a:gd name="T18" fmla="*/ 340 w 829"/>
                  <a:gd name="T19" fmla="*/ 53 h 764"/>
                  <a:gd name="T20" fmla="*/ 293 w 829"/>
                  <a:gd name="T21" fmla="*/ 61 h 764"/>
                  <a:gd name="T22" fmla="*/ 245 w 829"/>
                  <a:gd name="T23" fmla="*/ 66 h 764"/>
                  <a:gd name="T24" fmla="*/ 199 w 829"/>
                  <a:gd name="T25" fmla="*/ 72 h 764"/>
                  <a:gd name="T26" fmla="*/ 152 w 829"/>
                  <a:gd name="T27" fmla="*/ 78 h 764"/>
                  <a:gd name="T28" fmla="*/ 104 w 829"/>
                  <a:gd name="T29" fmla="*/ 85 h 764"/>
                  <a:gd name="T30" fmla="*/ 57 w 829"/>
                  <a:gd name="T31" fmla="*/ 91 h 764"/>
                  <a:gd name="T32" fmla="*/ 11 w 829"/>
                  <a:gd name="T33" fmla="*/ 97 h 764"/>
                  <a:gd name="T34" fmla="*/ 2 w 829"/>
                  <a:gd name="T35" fmla="*/ 131 h 764"/>
                  <a:gd name="T36" fmla="*/ 5 w 829"/>
                  <a:gd name="T37" fmla="*/ 173 h 764"/>
                  <a:gd name="T38" fmla="*/ 11 w 829"/>
                  <a:gd name="T39" fmla="*/ 213 h 764"/>
                  <a:gd name="T40" fmla="*/ 15 w 829"/>
                  <a:gd name="T41" fmla="*/ 254 h 764"/>
                  <a:gd name="T42" fmla="*/ 19 w 829"/>
                  <a:gd name="T43" fmla="*/ 296 h 764"/>
                  <a:gd name="T44" fmla="*/ 22 w 829"/>
                  <a:gd name="T45" fmla="*/ 338 h 764"/>
                  <a:gd name="T46" fmla="*/ 28 w 829"/>
                  <a:gd name="T47" fmla="*/ 380 h 764"/>
                  <a:gd name="T48" fmla="*/ 32 w 829"/>
                  <a:gd name="T49" fmla="*/ 422 h 764"/>
                  <a:gd name="T50" fmla="*/ 38 w 829"/>
                  <a:gd name="T51" fmla="*/ 462 h 764"/>
                  <a:gd name="T52" fmla="*/ 41 w 829"/>
                  <a:gd name="T53" fmla="*/ 504 h 764"/>
                  <a:gd name="T54" fmla="*/ 45 w 829"/>
                  <a:gd name="T55" fmla="*/ 545 h 764"/>
                  <a:gd name="T56" fmla="*/ 49 w 829"/>
                  <a:gd name="T57" fmla="*/ 587 h 764"/>
                  <a:gd name="T58" fmla="*/ 55 w 829"/>
                  <a:gd name="T59" fmla="*/ 629 h 764"/>
                  <a:gd name="T60" fmla="*/ 59 w 829"/>
                  <a:gd name="T61" fmla="*/ 671 h 764"/>
                  <a:gd name="T62" fmla="*/ 62 w 829"/>
                  <a:gd name="T63" fmla="*/ 711 h 764"/>
                  <a:gd name="T64" fmla="*/ 68 w 829"/>
                  <a:gd name="T65" fmla="*/ 755 h 764"/>
                  <a:gd name="T66" fmla="*/ 104 w 829"/>
                  <a:gd name="T67" fmla="*/ 758 h 764"/>
                  <a:gd name="T68" fmla="*/ 152 w 829"/>
                  <a:gd name="T69" fmla="*/ 751 h 764"/>
                  <a:gd name="T70" fmla="*/ 199 w 829"/>
                  <a:gd name="T71" fmla="*/ 745 h 764"/>
                  <a:gd name="T72" fmla="*/ 247 w 829"/>
                  <a:gd name="T73" fmla="*/ 737 h 764"/>
                  <a:gd name="T74" fmla="*/ 295 w 829"/>
                  <a:gd name="T75" fmla="*/ 730 h 764"/>
                  <a:gd name="T76" fmla="*/ 342 w 829"/>
                  <a:gd name="T77" fmla="*/ 722 h 764"/>
                  <a:gd name="T78" fmla="*/ 390 w 829"/>
                  <a:gd name="T79" fmla="*/ 717 h 764"/>
                  <a:gd name="T80" fmla="*/ 437 w 829"/>
                  <a:gd name="T81" fmla="*/ 709 h 764"/>
                  <a:gd name="T82" fmla="*/ 485 w 829"/>
                  <a:gd name="T83" fmla="*/ 701 h 764"/>
                  <a:gd name="T84" fmla="*/ 532 w 829"/>
                  <a:gd name="T85" fmla="*/ 694 h 764"/>
                  <a:gd name="T86" fmla="*/ 580 w 829"/>
                  <a:gd name="T87" fmla="*/ 688 h 764"/>
                  <a:gd name="T88" fmla="*/ 628 w 829"/>
                  <a:gd name="T89" fmla="*/ 680 h 764"/>
                  <a:gd name="T90" fmla="*/ 675 w 829"/>
                  <a:gd name="T91" fmla="*/ 673 h 764"/>
                  <a:gd name="T92" fmla="*/ 723 w 829"/>
                  <a:gd name="T93" fmla="*/ 665 h 764"/>
                  <a:gd name="T94" fmla="*/ 770 w 829"/>
                  <a:gd name="T95" fmla="*/ 659 h 764"/>
                  <a:gd name="T96" fmla="*/ 818 w 829"/>
                  <a:gd name="T97" fmla="*/ 652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9" h="764">
                    <a:moveTo>
                      <a:pt x="822" y="599"/>
                    </a:moveTo>
                    <a:lnTo>
                      <a:pt x="118" y="701"/>
                    </a:lnTo>
                    <a:lnTo>
                      <a:pt x="59" y="146"/>
                    </a:lnTo>
                    <a:lnTo>
                      <a:pt x="759" y="53"/>
                    </a:lnTo>
                    <a:lnTo>
                      <a:pt x="751" y="0"/>
                    </a:lnTo>
                    <a:lnTo>
                      <a:pt x="740" y="2"/>
                    </a:lnTo>
                    <a:lnTo>
                      <a:pt x="728" y="3"/>
                    </a:lnTo>
                    <a:lnTo>
                      <a:pt x="715" y="3"/>
                    </a:lnTo>
                    <a:lnTo>
                      <a:pt x="706" y="5"/>
                    </a:lnTo>
                    <a:lnTo>
                      <a:pt x="692" y="7"/>
                    </a:lnTo>
                    <a:lnTo>
                      <a:pt x="681" y="7"/>
                    </a:lnTo>
                    <a:lnTo>
                      <a:pt x="669" y="9"/>
                    </a:lnTo>
                    <a:lnTo>
                      <a:pt x="656" y="11"/>
                    </a:lnTo>
                    <a:lnTo>
                      <a:pt x="645" y="13"/>
                    </a:lnTo>
                    <a:lnTo>
                      <a:pt x="633" y="15"/>
                    </a:lnTo>
                    <a:lnTo>
                      <a:pt x="622" y="15"/>
                    </a:lnTo>
                    <a:lnTo>
                      <a:pt x="610" y="17"/>
                    </a:lnTo>
                    <a:lnTo>
                      <a:pt x="599" y="19"/>
                    </a:lnTo>
                    <a:lnTo>
                      <a:pt x="586" y="21"/>
                    </a:lnTo>
                    <a:lnTo>
                      <a:pt x="574" y="22"/>
                    </a:lnTo>
                    <a:lnTo>
                      <a:pt x="563" y="24"/>
                    </a:lnTo>
                    <a:lnTo>
                      <a:pt x="551" y="24"/>
                    </a:lnTo>
                    <a:lnTo>
                      <a:pt x="540" y="26"/>
                    </a:lnTo>
                    <a:lnTo>
                      <a:pt x="527" y="28"/>
                    </a:lnTo>
                    <a:lnTo>
                      <a:pt x="515" y="30"/>
                    </a:lnTo>
                    <a:lnTo>
                      <a:pt x="504" y="32"/>
                    </a:lnTo>
                    <a:lnTo>
                      <a:pt x="492" y="32"/>
                    </a:lnTo>
                    <a:lnTo>
                      <a:pt x="481" y="34"/>
                    </a:lnTo>
                    <a:lnTo>
                      <a:pt x="470" y="38"/>
                    </a:lnTo>
                    <a:lnTo>
                      <a:pt x="456" y="38"/>
                    </a:lnTo>
                    <a:lnTo>
                      <a:pt x="445" y="40"/>
                    </a:lnTo>
                    <a:lnTo>
                      <a:pt x="433" y="42"/>
                    </a:lnTo>
                    <a:lnTo>
                      <a:pt x="422" y="42"/>
                    </a:lnTo>
                    <a:lnTo>
                      <a:pt x="411" y="43"/>
                    </a:lnTo>
                    <a:lnTo>
                      <a:pt x="397" y="45"/>
                    </a:lnTo>
                    <a:lnTo>
                      <a:pt x="386" y="47"/>
                    </a:lnTo>
                    <a:lnTo>
                      <a:pt x="374" y="49"/>
                    </a:lnTo>
                    <a:lnTo>
                      <a:pt x="363" y="51"/>
                    </a:lnTo>
                    <a:lnTo>
                      <a:pt x="352" y="51"/>
                    </a:lnTo>
                    <a:lnTo>
                      <a:pt x="340" y="53"/>
                    </a:lnTo>
                    <a:lnTo>
                      <a:pt x="327" y="55"/>
                    </a:lnTo>
                    <a:lnTo>
                      <a:pt x="315" y="57"/>
                    </a:lnTo>
                    <a:lnTo>
                      <a:pt x="304" y="59"/>
                    </a:lnTo>
                    <a:lnTo>
                      <a:pt x="293" y="61"/>
                    </a:lnTo>
                    <a:lnTo>
                      <a:pt x="281" y="61"/>
                    </a:lnTo>
                    <a:lnTo>
                      <a:pt x="270" y="62"/>
                    </a:lnTo>
                    <a:lnTo>
                      <a:pt x="258" y="64"/>
                    </a:lnTo>
                    <a:lnTo>
                      <a:pt x="245" y="66"/>
                    </a:lnTo>
                    <a:lnTo>
                      <a:pt x="234" y="68"/>
                    </a:lnTo>
                    <a:lnTo>
                      <a:pt x="220" y="68"/>
                    </a:lnTo>
                    <a:lnTo>
                      <a:pt x="209" y="70"/>
                    </a:lnTo>
                    <a:lnTo>
                      <a:pt x="199" y="72"/>
                    </a:lnTo>
                    <a:lnTo>
                      <a:pt x="188" y="74"/>
                    </a:lnTo>
                    <a:lnTo>
                      <a:pt x="175" y="76"/>
                    </a:lnTo>
                    <a:lnTo>
                      <a:pt x="163" y="78"/>
                    </a:lnTo>
                    <a:lnTo>
                      <a:pt x="152" y="78"/>
                    </a:lnTo>
                    <a:lnTo>
                      <a:pt x="139" y="81"/>
                    </a:lnTo>
                    <a:lnTo>
                      <a:pt x="127" y="81"/>
                    </a:lnTo>
                    <a:lnTo>
                      <a:pt x="116" y="83"/>
                    </a:lnTo>
                    <a:lnTo>
                      <a:pt x="104" y="85"/>
                    </a:lnTo>
                    <a:lnTo>
                      <a:pt x="93" y="87"/>
                    </a:lnTo>
                    <a:lnTo>
                      <a:pt x="81" y="87"/>
                    </a:lnTo>
                    <a:lnTo>
                      <a:pt x="68" y="91"/>
                    </a:lnTo>
                    <a:lnTo>
                      <a:pt x="57" y="91"/>
                    </a:lnTo>
                    <a:lnTo>
                      <a:pt x="47" y="93"/>
                    </a:lnTo>
                    <a:lnTo>
                      <a:pt x="36" y="95"/>
                    </a:lnTo>
                    <a:lnTo>
                      <a:pt x="22" y="97"/>
                    </a:lnTo>
                    <a:lnTo>
                      <a:pt x="11" y="97"/>
                    </a:lnTo>
                    <a:lnTo>
                      <a:pt x="0" y="100"/>
                    </a:lnTo>
                    <a:lnTo>
                      <a:pt x="2" y="110"/>
                    </a:lnTo>
                    <a:lnTo>
                      <a:pt x="2" y="119"/>
                    </a:lnTo>
                    <a:lnTo>
                      <a:pt x="2" y="131"/>
                    </a:lnTo>
                    <a:lnTo>
                      <a:pt x="3" y="140"/>
                    </a:lnTo>
                    <a:lnTo>
                      <a:pt x="3" y="152"/>
                    </a:lnTo>
                    <a:lnTo>
                      <a:pt x="5" y="161"/>
                    </a:lnTo>
                    <a:lnTo>
                      <a:pt x="5" y="173"/>
                    </a:lnTo>
                    <a:lnTo>
                      <a:pt x="7" y="182"/>
                    </a:lnTo>
                    <a:lnTo>
                      <a:pt x="9" y="194"/>
                    </a:lnTo>
                    <a:lnTo>
                      <a:pt x="9" y="203"/>
                    </a:lnTo>
                    <a:lnTo>
                      <a:pt x="11" y="213"/>
                    </a:lnTo>
                    <a:lnTo>
                      <a:pt x="11" y="224"/>
                    </a:lnTo>
                    <a:lnTo>
                      <a:pt x="13" y="234"/>
                    </a:lnTo>
                    <a:lnTo>
                      <a:pt x="13" y="245"/>
                    </a:lnTo>
                    <a:lnTo>
                      <a:pt x="15" y="254"/>
                    </a:lnTo>
                    <a:lnTo>
                      <a:pt x="17" y="266"/>
                    </a:lnTo>
                    <a:lnTo>
                      <a:pt x="17" y="275"/>
                    </a:lnTo>
                    <a:lnTo>
                      <a:pt x="19" y="287"/>
                    </a:lnTo>
                    <a:lnTo>
                      <a:pt x="19" y="296"/>
                    </a:lnTo>
                    <a:lnTo>
                      <a:pt x="21" y="308"/>
                    </a:lnTo>
                    <a:lnTo>
                      <a:pt x="21" y="317"/>
                    </a:lnTo>
                    <a:lnTo>
                      <a:pt x="22" y="327"/>
                    </a:lnTo>
                    <a:lnTo>
                      <a:pt x="22" y="338"/>
                    </a:lnTo>
                    <a:lnTo>
                      <a:pt x="24" y="350"/>
                    </a:lnTo>
                    <a:lnTo>
                      <a:pt x="24" y="359"/>
                    </a:lnTo>
                    <a:lnTo>
                      <a:pt x="28" y="369"/>
                    </a:lnTo>
                    <a:lnTo>
                      <a:pt x="28" y="380"/>
                    </a:lnTo>
                    <a:lnTo>
                      <a:pt x="30" y="389"/>
                    </a:lnTo>
                    <a:lnTo>
                      <a:pt x="30" y="399"/>
                    </a:lnTo>
                    <a:lnTo>
                      <a:pt x="32" y="410"/>
                    </a:lnTo>
                    <a:lnTo>
                      <a:pt x="32" y="422"/>
                    </a:lnTo>
                    <a:lnTo>
                      <a:pt x="34" y="431"/>
                    </a:lnTo>
                    <a:lnTo>
                      <a:pt x="36" y="441"/>
                    </a:lnTo>
                    <a:lnTo>
                      <a:pt x="36" y="452"/>
                    </a:lnTo>
                    <a:lnTo>
                      <a:pt x="38" y="462"/>
                    </a:lnTo>
                    <a:lnTo>
                      <a:pt x="38" y="473"/>
                    </a:lnTo>
                    <a:lnTo>
                      <a:pt x="40" y="483"/>
                    </a:lnTo>
                    <a:lnTo>
                      <a:pt x="40" y="494"/>
                    </a:lnTo>
                    <a:lnTo>
                      <a:pt x="41" y="504"/>
                    </a:lnTo>
                    <a:lnTo>
                      <a:pt x="41" y="513"/>
                    </a:lnTo>
                    <a:lnTo>
                      <a:pt x="43" y="524"/>
                    </a:lnTo>
                    <a:lnTo>
                      <a:pt x="45" y="536"/>
                    </a:lnTo>
                    <a:lnTo>
                      <a:pt x="45" y="545"/>
                    </a:lnTo>
                    <a:lnTo>
                      <a:pt x="47" y="555"/>
                    </a:lnTo>
                    <a:lnTo>
                      <a:pt x="47" y="566"/>
                    </a:lnTo>
                    <a:lnTo>
                      <a:pt x="49" y="576"/>
                    </a:lnTo>
                    <a:lnTo>
                      <a:pt x="49" y="587"/>
                    </a:lnTo>
                    <a:lnTo>
                      <a:pt x="51" y="599"/>
                    </a:lnTo>
                    <a:lnTo>
                      <a:pt x="51" y="608"/>
                    </a:lnTo>
                    <a:lnTo>
                      <a:pt x="53" y="618"/>
                    </a:lnTo>
                    <a:lnTo>
                      <a:pt x="55" y="629"/>
                    </a:lnTo>
                    <a:lnTo>
                      <a:pt x="55" y="639"/>
                    </a:lnTo>
                    <a:lnTo>
                      <a:pt x="57" y="648"/>
                    </a:lnTo>
                    <a:lnTo>
                      <a:pt x="57" y="659"/>
                    </a:lnTo>
                    <a:lnTo>
                      <a:pt x="59" y="671"/>
                    </a:lnTo>
                    <a:lnTo>
                      <a:pt x="60" y="680"/>
                    </a:lnTo>
                    <a:lnTo>
                      <a:pt x="60" y="692"/>
                    </a:lnTo>
                    <a:lnTo>
                      <a:pt x="62" y="701"/>
                    </a:lnTo>
                    <a:lnTo>
                      <a:pt x="62" y="711"/>
                    </a:lnTo>
                    <a:lnTo>
                      <a:pt x="64" y="722"/>
                    </a:lnTo>
                    <a:lnTo>
                      <a:pt x="64" y="734"/>
                    </a:lnTo>
                    <a:lnTo>
                      <a:pt x="66" y="743"/>
                    </a:lnTo>
                    <a:lnTo>
                      <a:pt x="68" y="755"/>
                    </a:lnTo>
                    <a:lnTo>
                      <a:pt x="68" y="764"/>
                    </a:lnTo>
                    <a:lnTo>
                      <a:pt x="81" y="762"/>
                    </a:lnTo>
                    <a:lnTo>
                      <a:pt x="93" y="760"/>
                    </a:lnTo>
                    <a:lnTo>
                      <a:pt x="104" y="758"/>
                    </a:lnTo>
                    <a:lnTo>
                      <a:pt x="118" y="758"/>
                    </a:lnTo>
                    <a:lnTo>
                      <a:pt x="129" y="755"/>
                    </a:lnTo>
                    <a:lnTo>
                      <a:pt x="139" y="753"/>
                    </a:lnTo>
                    <a:lnTo>
                      <a:pt x="152" y="751"/>
                    </a:lnTo>
                    <a:lnTo>
                      <a:pt x="163" y="751"/>
                    </a:lnTo>
                    <a:lnTo>
                      <a:pt x="175" y="747"/>
                    </a:lnTo>
                    <a:lnTo>
                      <a:pt x="188" y="745"/>
                    </a:lnTo>
                    <a:lnTo>
                      <a:pt x="199" y="745"/>
                    </a:lnTo>
                    <a:lnTo>
                      <a:pt x="211" y="743"/>
                    </a:lnTo>
                    <a:lnTo>
                      <a:pt x="224" y="741"/>
                    </a:lnTo>
                    <a:lnTo>
                      <a:pt x="236" y="739"/>
                    </a:lnTo>
                    <a:lnTo>
                      <a:pt x="247" y="737"/>
                    </a:lnTo>
                    <a:lnTo>
                      <a:pt x="258" y="736"/>
                    </a:lnTo>
                    <a:lnTo>
                      <a:pt x="270" y="734"/>
                    </a:lnTo>
                    <a:lnTo>
                      <a:pt x="281" y="732"/>
                    </a:lnTo>
                    <a:lnTo>
                      <a:pt x="295" y="730"/>
                    </a:lnTo>
                    <a:lnTo>
                      <a:pt x="306" y="728"/>
                    </a:lnTo>
                    <a:lnTo>
                      <a:pt x="317" y="726"/>
                    </a:lnTo>
                    <a:lnTo>
                      <a:pt x="331" y="724"/>
                    </a:lnTo>
                    <a:lnTo>
                      <a:pt x="342" y="722"/>
                    </a:lnTo>
                    <a:lnTo>
                      <a:pt x="354" y="720"/>
                    </a:lnTo>
                    <a:lnTo>
                      <a:pt x="365" y="718"/>
                    </a:lnTo>
                    <a:lnTo>
                      <a:pt x="378" y="717"/>
                    </a:lnTo>
                    <a:lnTo>
                      <a:pt x="390" y="717"/>
                    </a:lnTo>
                    <a:lnTo>
                      <a:pt x="401" y="715"/>
                    </a:lnTo>
                    <a:lnTo>
                      <a:pt x="413" y="711"/>
                    </a:lnTo>
                    <a:lnTo>
                      <a:pt x="424" y="711"/>
                    </a:lnTo>
                    <a:lnTo>
                      <a:pt x="437" y="709"/>
                    </a:lnTo>
                    <a:lnTo>
                      <a:pt x="449" y="707"/>
                    </a:lnTo>
                    <a:lnTo>
                      <a:pt x="460" y="705"/>
                    </a:lnTo>
                    <a:lnTo>
                      <a:pt x="473" y="703"/>
                    </a:lnTo>
                    <a:lnTo>
                      <a:pt x="485" y="701"/>
                    </a:lnTo>
                    <a:lnTo>
                      <a:pt x="496" y="699"/>
                    </a:lnTo>
                    <a:lnTo>
                      <a:pt x="508" y="698"/>
                    </a:lnTo>
                    <a:lnTo>
                      <a:pt x="521" y="698"/>
                    </a:lnTo>
                    <a:lnTo>
                      <a:pt x="532" y="694"/>
                    </a:lnTo>
                    <a:lnTo>
                      <a:pt x="544" y="692"/>
                    </a:lnTo>
                    <a:lnTo>
                      <a:pt x="555" y="690"/>
                    </a:lnTo>
                    <a:lnTo>
                      <a:pt x="567" y="690"/>
                    </a:lnTo>
                    <a:lnTo>
                      <a:pt x="580" y="688"/>
                    </a:lnTo>
                    <a:lnTo>
                      <a:pt x="591" y="684"/>
                    </a:lnTo>
                    <a:lnTo>
                      <a:pt x="603" y="682"/>
                    </a:lnTo>
                    <a:lnTo>
                      <a:pt x="616" y="682"/>
                    </a:lnTo>
                    <a:lnTo>
                      <a:pt x="628" y="680"/>
                    </a:lnTo>
                    <a:lnTo>
                      <a:pt x="639" y="678"/>
                    </a:lnTo>
                    <a:lnTo>
                      <a:pt x="650" y="677"/>
                    </a:lnTo>
                    <a:lnTo>
                      <a:pt x="662" y="675"/>
                    </a:lnTo>
                    <a:lnTo>
                      <a:pt x="675" y="673"/>
                    </a:lnTo>
                    <a:lnTo>
                      <a:pt x="687" y="671"/>
                    </a:lnTo>
                    <a:lnTo>
                      <a:pt x="698" y="669"/>
                    </a:lnTo>
                    <a:lnTo>
                      <a:pt x="709" y="669"/>
                    </a:lnTo>
                    <a:lnTo>
                      <a:pt x="723" y="665"/>
                    </a:lnTo>
                    <a:lnTo>
                      <a:pt x="734" y="665"/>
                    </a:lnTo>
                    <a:lnTo>
                      <a:pt x="746" y="663"/>
                    </a:lnTo>
                    <a:lnTo>
                      <a:pt x="759" y="661"/>
                    </a:lnTo>
                    <a:lnTo>
                      <a:pt x="770" y="659"/>
                    </a:lnTo>
                    <a:lnTo>
                      <a:pt x="782" y="658"/>
                    </a:lnTo>
                    <a:lnTo>
                      <a:pt x="793" y="656"/>
                    </a:lnTo>
                    <a:lnTo>
                      <a:pt x="805" y="654"/>
                    </a:lnTo>
                    <a:lnTo>
                      <a:pt x="818" y="652"/>
                    </a:lnTo>
                    <a:lnTo>
                      <a:pt x="829" y="652"/>
                    </a:lnTo>
                    <a:lnTo>
                      <a:pt x="822" y="599"/>
                    </a:lnTo>
                    <a:lnTo>
                      <a:pt x="822" y="5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8" name="Freeform 29"/>
              <p:cNvSpPr>
                <a:spLocks/>
              </p:cNvSpPr>
              <p:nvPr/>
            </p:nvSpPr>
            <p:spPr bwMode="auto">
              <a:xfrm>
                <a:off x="2747" y="2304"/>
                <a:ext cx="106" cy="107"/>
              </a:xfrm>
              <a:custGeom>
                <a:avLst/>
                <a:gdLst>
                  <a:gd name="T0" fmla="*/ 123 w 213"/>
                  <a:gd name="T1" fmla="*/ 48 h 215"/>
                  <a:gd name="T2" fmla="*/ 106 w 213"/>
                  <a:gd name="T3" fmla="*/ 48 h 215"/>
                  <a:gd name="T4" fmla="*/ 85 w 213"/>
                  <a:gd name="T5" fmla="*/ 97 h 215"/>
                  <a:gd name="T6" fmla="*/ 1 w 213"/>
                  <a:gd name="T7" fmla="*/ 21 h 215"/>
                  <a:gd name="T8" fmla="*/ 7 w 213"/>
                  <a:gd name="T9" fmla="*/ 34 h 215"/>
                  <a:gd name="T10" fmla="*/ 15 w 213"/>
                  <a:gd name="T11" fmla="*/ 46 h 215"/>
                  <a:gd name="T12" fmla="*/ 21 w 213"/>
                  <a:gd name="T13" fmla="*/ 57 h 215"/>
                  <a:gd name="T14" fmla="*/ 26 w 213"/>
                  <a:gd name="T15" fmla="*/ 69 h 215"/>
                  <a:gd name="T16" fmla="*/ 34 w 213"/>
                  <a:gd name="T17" fmla="*/ 80 h 215"/>
                  <a:gd name="T18" fmla="*/ 40 w 213"/>
                  <a:gd name="T19" fmla="*/ 91 h 215"/>
                  <a:gd name="T20" fmla="*/ 45 w 213"/>
                  <a:gd name="T21" fmla="*/ 105 h 215"/>
                  <a:gd name="T22" fmla="*/ 53 w 213"/>
                  <a:gd name="T23" fmla="*/ 116 h 215"/>
                  <a:gd name="T24" fmla="*/ 59 w 213"/>
                  <a:gd name="T25" fmla="*/ 126 h 215"/>
                  <a:gd name="T26" fmla="*/ 66 w 213"/>
                  <a:gd name="T27" fmla="*/ 137 h 215"/>
                  <a:gd name="T28" fmla="*/ 72 w 213"/>
                  <a:gd name="T29" fmla="*/ 150 h 215"/>
                  <a:gd name="T30" fmla="*/ 78 w 213"/>
                  <a:gd name="T31" fmla="*/ 162 h 215"/>
                  <a:gd name="T32" fmla="*/ 85 w 213"/>
                  <a:gd name="T33" fmla="*/ 173 h 215"/>
                  <a:gd name="T34" fmla="*/ 91 w 213"/>
                  <a:gd name="T35" fmla="*/ 185 h 215"/>
                  <a:gd name="T36" fmla="*/ 97 w 213"/>
                  <a:gd name="T37" fmla="*/ 196 h 215"/>
                  <a:gd name="T38" fmla="*/ 102 w 213"/>
                  <a:gd name="T39" fmla="*/ 198 h 215"/>
                  <a:gd name="T40" fmla="*/ 104 w 213"/>
                  <a:gd name="T41" fmla="*/ 186 h 215"/>
                  <a:gd name="T42" fmla="*/ 106 w 213"/>
                  <a:gd name="T43" fmla="*/ 177 h 215"/>
                  <a:gd name="T44" fmla="*/ 106 w 213"/>
                  <a:gd name="T45" fmla="*/ 167 h 215"/>
                  <a:gd name="T46" fmla="*/ 108 w 213"/>
                  <a:gd name="T47" fmla="*/ 156 h 215"/>
                  <a:gd name="T48" fmla="*/ 112 w 213"/>
                  <a:gd name="T49" fmla="*/ 146 h 215"/>
                  <a:gd name="T50" fmla="*/ 114 w 213"/>
                  <a:gd name="T51" fmla="*/ 135 h 215"/>
                  <a:gd name="T52" fmla="*/ 116 w 213"/>
                  <a:gd name="T53" fmla="*/ 126 h 215"/>
                  <a:gd name="T54" fmla="*/ 119 w 213"/>
                  <a:gd name="T55" fmla="*/ 126 h 215"/>
                  <a:gd name="T56" fmla="*/ 123 w 213"/>
                  <a:gd name="T57" fmla="*/ 137 h 215"/>
                  <a:gd name="T58" fmla="*/ 127 w 213"/>
                  <a:gd name="T59" fmla="*/ 150 h 215"/>
                  <a:gd name="T60" fmla="*/ 131 w 213"/>
                  <a:gd name="T61" fmla="*/ 162 h 215"/>
                  <a:gd name="T62" fmla="*/ 135 w 213"/>
                  <a:gd name="T63" fmla="*/ 173 h 215"/>
                  <a:gd name="T64" fmla="*/ 140 w 213"/>
                  <a:gd name="T65" fmla="*/ 186 h 215"/>
                  <a:gd name="T66" fmla="*/ 144 w 213"/>
                  <a:gd name="T67" fmla="*/ 198 h 215"/>
                  <a:gd name="T68" fmla="*/ 148 w 213"/>
                  <a:gd name="T69" fmla="*/ 209 h 215"/>
                  <a:gd name="T70" fmla="*/ 152 w 213"/>
                  <a:gd name="T71" fmla="*/ 209 h 215"/>
                  <a:gd name="T72" fmla="*/ 156 w 213"/>
                  <a:gd name="T73" fmla="*/ 198 h 215"/>
                  <a:gd name="T74" fmla="*/ 159 w 213"/>
                  <a:gd name="T75" fmla="*/ 186 h 215"/>
                  <a:gd name="T76" fmla="*/ 165 w 213"/>
                  <a:gd name="T77" fmla="*/ 173 h 215"/>
                  <a:gd name="T78" fmla="*/ 167 w 213"/>
                  <a:gd name="T79" fmla="*/ 162 h 215"/>
                  <a:gd name="T80" fmla="*/ 173 w 213"/>
                  <a:gd name="T81" fmla="*/ 150 h 215"/>
                  <a:gd name="T82" fmla="*/ 177 w 213"/>
                  <a:gd name="T83" fmla="*/ 137 h 215"/>
                  <a:gd name="T84" fmla="*/ 178 w 213"/>
                  <a:gd name="T85" fmla="*/ 126 h 215"/>
                  <a:gd name="T86" fmla="*/ 182 w 213"/>
                  <a:gd name="T87" fmla="*/ 114 h 215"/>
                  <a:gd name="T88" fmla="*/ 186 w 213"/>
                  <a:gd name="T89" fmla="*/ 103 h 215"/>
                  <a:gd name="T90" fmla="*/ 192 w 213"/>
                  <a:gd name="T91" fmla="*/ 91 h 215"/>
                  <a:gd name="T92" fmla="*/ 194 w 213"/>
                  <a:gd name="T93" fmla="*/ 80 h 215"/>
                  <a:gd name="T94" fmla="*/ 199 w 213"/>
                  <a:gd name="T95" fmla="*/ 69 h 215"/>
                  <a:gd name="T96" fmla="*/ 203 w 213"/>
                  <a:gd name="T97" fmla="*/ 55 h 215"/>
                  <a:gd name="T98" fmla="*/ 205 w 213"/>
                  <a:gd name="T99" fmla="*/ 44 h 215"/>
                  <a:gd name="T100" fmla="*/ 211 w 213"/>
                  <a:gd name="T101" fmla="*/ 32 h 215"/>
                  <a:gd name="T102" fmla="*/ 177 w 213"/>
                  <a:gd name="T103" fmla="*/ 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3" h="215">
                    <a:moveTo>
                      <a:pt x="177" y="15"/>
                    </a:moveTo>
                    <a:lnTo>
                      <a:pt x="148" y="105"/>
                    </a:lnTo>
                    <a:lnTo>
                      <a:pt x="129" y="48"/>
                    </a:lnTo>
                    <a:lnTo>
                      <a:pt x="123" y="48"/>
                    </a:lnTo>
                    <a:lnTo>
                      <a:pt x="119" y="48"/>
                    </a:lnTo>
                    <a:lnTo>
                      <a:pt x="114" y="48"/>
                    </a:lnTo>
                    <a:lnTo>
                      <a:pt x="110" y="48"/>
                    </a:lnTo>
                    <a:lnTo>
                      <a:pt x="106" y="48"/>
                    </a:lnTo>
                    <a:lnTo>
                      <a:pt x="102" y="50"/>
                    </a:lnTo>
                    <a:lnTo>
                      <a:pt x="97" y="50"/>
                    </a:lnTo>
                    <a:lnTo>
                      <a:pt x="95" y="51"/>
                    </a:lnTo>
                    <a:lnTo>
                      <a:pt x="85" y="97"/>
                    </a:lnTo>
                    <a:lnTo>
                      <a:pt x="32" y="0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3" y="25"/>
                    </a:lnTo>
                    <a:lnTo>
                      <a:pt x="5" y="29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9" y="36"/>
                    </a:lnTo>
                    <a:lnTo>
                      <a:pt x="13" y="40"/>
                    </a:lnTo>
                    <a:lnTo>
                      <a:pt x="13" y="42"/>
                    </a:lnTo>
                    <a:lnTo>
                      <a:pt x="15" y="46"/>
                    </a:lnTo>
                    <a:lnTo>
                      <a:pt x="17" y="48"/>
                    </a:lnTo>
                    <a:lnTo>
                      <a:pt x="19" y="51"/>
                    </a:lnTo>
                    <a:lnTo>
                      <a:pt x="19" y="53"/>
                    </a:lnTo>
                    <a:lnTo>
                      <a:pt x="21" y="57"/>
                    </a:lnTo>
                    <a:lnTo>
                      <a:pt x="22" y="61"/>
                    </a:lnTo>
                    <a:lnTo>
                      <a:pt x="24" y="63"/>
                    </a:lnTo>
                    <a:lnTo>
                      <a:pt x="26" y="65"/>
                    </a:lnTo>
                    <a:lnTo>
                      <a:pt x="26" y="69"/>
                    </a:lnTo>
                    <a:lnTo>
                      <a:pt x="30" y="72"/>
                    </a:lnTo>
                    <a:lnTo>
                      <a:pt x="30" y="74"/>
                    </a:lnTo>
                    <a:lnTo>
                      <a:pt x="32" y="78"/>
                    </a:lnTo>
                    <a:lnTo>
                      <a:pt x="34" y="80"/>
                    </a:lnTo>
                    <a:lnTo>
                      <a:pt x="36" y="84"/>
                    </a:lnTo>
                    <a:lnTo>
                      <a:pt x="38" y="88"/>
                    </a:lnTo>
                    <a:lnTo>
                      <a:pt x="40" y="89"/>
                    </a:lnTo>
                    <a:lnTo>
                      <a:pt x="40" y="91"/>
                    </a:lnTo>
                    <a:lnTo>
                      <a:pt x="41" y="95"/>
                    </a:lnTo>
                    <a:lnTo>
                      <a:pt x="43" y="99"/>
                    </a:lnTo>
                    <a:lnTo>
                      <a:pt x="45" y="101"/>
                    </a:lnTo>
                    <a:lnTo>
                      <a:pt x="45" y="105"/>
                    </a:lnTo>
                    <a:lnTo>
                      <a:pt x="49" y="107"/>
                    </a:lnTo>
                    <a:lnTo>
                      <a:pt x="51" y="110"/>
                    </a:lnTo>
                    <a:lnTo>
                      <a:pt x="51" y="112"/>
                    </a:lnTo>
                    <a:lnTo>
                      <a:pt x="53" y="116"/>
                    </a:lnTo>
                    <a:lnTo>
                      <a:pt x="55" y="118"/>
                    </a:lnTo>
                    <a:lnTo>
                      <a:pt x="57" y="120"/>
                    </a:lnTo>
                    <a:lnTo>
                      <a:pt x="59" y="124"/>
                    </a:lnTo>
                    <a:lnTo>
                      <a:pt x="59" y="126"/>
                    </a:lnTo>
                    <a:lnTo>
                      <a:pt x="60" y="129"/>
                    </a:lnTo>
                    <a:lnTo>
                      <a:pt x="62" y="133"/>
                    </a:lnTo>
                    <a:lnTo>
                      <a:pt x="64" y="135"/>
                    </a:lnTo>
                    <a:lnTo>
                      <a:pt x="66" y="137"/>
                    </a:lnTo>
                    <a:lnTo>
                      <a:pt x="66" y="141"/>
                    </a:lnTo>
                    <a:lnTo>
                      <a:pt x="68" y="145"/>
                    </a:lnTo>
                    <a:lnTo>
                      <a:pt x="70" y="146"/>
                    </a:lnTo>
                    <a:lnTo>
                      <a:pt x="72" y="150"/>
                    </a:lnTo>
                    <a:lnTo>
                      <a:pt x="74" y="152"/>
                    </a:lnTo>
                    <a:lnTo>
                      <a:pt x="76" y="156"/>
                    </a:lnTo>
                    <a:lnTo>
                      <a:pt x="76" y="160"/>
                    </a:lnTo>
                    <a:lnTo>
                      <a:pt x="78" y="162"/>
                    </a:lnTo>
                    <a:lnTo>
                      <a:pt x="80" y="164"/>
                    </a:lnTo>
                    <a:lnTo>
                      <a:pt x="81" y="167"/>
                    </a:lnTo>
                    <a:lnTo>
                      <a:pt x="81" y="169"/>
                    </a:lnTo>
                    <a:lnTo>
                      <a:pt x="85" y="173"/>
                    </a:lnTo>
                    <a:lnTo>
                      <a:pt x="85" y="177"/>
                    </a:lnTo>
                    <a:lnTo>
                      <a:pt x="87" y="179"/>
                    </a:lnTo>
                    <a:lnTo>
                      <a:pt x="89" y="181"/>
                    </a:lnTo>
                    <a:lnTo>
                      <a:pt x="91" y="185"/>
                    </a:lnTo>
                    <a:lnTo>
                      <a:pt x="93" y="188"/>
                    </a:lnTo>
                    <a:lnTo>
                      <a:pt x="95" y="190"/>
                    </a:lnTo>
                    <a:lnTo>
                      <a:pt x="95" y="194"/>
                    </a:lnTo>
                    <a:lnTo>
                      <a:pt x="97" y="196"/>
                    </a:lnTo>
                    <a:lnTo>
                      <a:pt x="99" y="200"/>
                    </a:lnTo>
                    <a:lnTo>
                      <a:pt x="100" y="204"/>
                    </a:lnTo>
                    <a:lnTo>
                      <a:pt x="100" y="200"/>
                    </a:lnTo>
                    <a:lnTo>
                      <a:pt x="102" y="198"/>
                    </a:lnTo>
                    <a:lnTo>
                      <a:pt x="102" y="196"/>
                    </a:lnTo>
                    <a:lnTo>
                      <a:pt x="102" y="192"/>
                    </a:lnTo>
                    <a:lnTo>
                      <a:pt x="102" y="190"/>
                    </a:lnTo>
                    <a:lnTo>
                      <a:pt x="104" y="186"/>
                    </a:lnTo>
                    <a:lnTo>
                      <a:pt x="104" y="185"/>
                    </a:lnTo>
                    <a:lnTo>
                      <a:pt x="104" y="181"/>
                    </a:lnTo>
                    <a:lnTo>
                      <a:pt x="104" y="179"/>
                    </a:lnTo>
                    <a:lnTo>
                      <a:pt x="106" y="177"/>
                    </a:lnTo>
                    <a:lnTo>
                      <a:pt x="106" y="173"/>
                    </a:lnTo>
                    <a:lnTo>
                      <a:pt x="106" y="171"/>
                    </a:lnTo>
                    <a:lnTo>
                      <a:pt x="106" y="169"/>
                    </a:lnTo>
                    <a:lnTo>
                      <a:pt x="106" y="167"/>
                    </a:lnTo>
                    <a:lnTo>
                      <a:pt x="108" y="164"/>
                    </a:lnTo>
                    <a:lnTo>
                      <a:pt x="108" y="162"/>
                    </a:lnTo>
                    <a:lnTo>
                      <a:pt x="108" y="160"/>
                    </a:lnTo>
                    <a:lnTo>
                      <a:pt x="108" y="156"/>
                    </a:lnTo>
                    <a:lnTo>
                      <a:pt x="108" y="154"/>
                    </a:lnTo>
                    <a:lnTo>
                      <a:pt x="110" y="152"/>
                    </a:lnTo>
                    <a:lnTo>
                      <a:pt x="110" y="148"/>
                    </a:lnTo>
                    <a:lnTo>
                      <a:pt x="112" y="146"/>
                    </a:lnTo>
                    <a:lnTo>
                      <a:pt x="112" y="143"/>
                    </a:lnTo>
                    <a:lnTo>
                      <a:pt x="112" y="141"/>
                    </a:lnTo>
                    <a:lnTo>
                      <a:pt x="112" y="137"/>
                    </a:lnTo>
                    <a:lnTo>
                      <a:pt x="114" y="135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27"/>
                    </a:lnTo>
                    <a:lnTo>
                      <a:pt x="116" y="126"/>
                    </a:lnTo>
                    <a:lnTo>
                      <a:pt x="116" y="124"/>
                    </a:lnTo>
                    <a:lnTo>
                      <a:pt x="116" y="120"/>
                    </a:lnTo>
                    <a:lnTo>
                      <a:pt x="118" y="124"/>
                    </a:lnTo>
                    <a:lnTo>
                      <a:pt x="119" y="126"/>
                    </a:lnTo>
                    <a:lnTo>
                      <a:pt x="119" y="129"/>
                    </a:lnTo>
                    <a:lnTo>
                      <a:pt x="121" y="133"/>
                    </a:lnTo>
                    <a:lnTo>
                      <a:pt x="121" y="135"/>
                    </a:lnTo>
                    <a:lnTo>
                      <a:pt x="123" y="137"/>
                    </a:lnTo>
                    <a:lnTo>
                      <a:pt x="123" y="141"/>
                    </a:lnTo>
                    <a:lnTo>
                      <a:pt x="125" y="145"/>
                    </a:lnTo>
                    <a:lnTo>
                      <a:pt x="125" y="146"/>
                    </a:lnTo>
                    <a:lnTo>
                      <a:pt x="127" y="150"/>
                    </a:lnTo>
                    <a:lnTo>
                      <a:pt x="129" y="152"/>
                    </a:lnTo>
                    <a:lnTo>
                      <a:pt x="129" y="156"/>
                    </a:lnTo>
                    <a:lnTo>
                      <a:pt x="131" y="160"/>
                    </a:lnTo>
                    <a:lnTo>
                      <a:pt x="131" y="162"/>
                    </a:lnTo>
                    <a:lnTo>
                      <a:pt x="133" y="164"/>
                    </a:lnTo>
                    <a:lnTo>
                      <a:pt x="133" y="167"/>
                    </a:lnTo>
                    <a:lnTo>
                      <a:pt x="135" y="171"/>
                    </a:lnTo>
                    <a:lnTo>
                      <a:pt x="135" y="173"/>
                    </a:lnTo>
                    <a:lnTo>
                      <a:pt x="137" y="177"/>
                    </a:lnTo>
                    <a:lnTo>
                      <a:pt x="139" y="179"/>
                    </a:lnTo>
                    <a:lnTo>
                      <a:pt x="139" y="183"/>
                    </a:lnTo>
                    <a:lnTo>
                      <a:pt x="140" y="186"/>
                    </a:lnTo>
                    <a:lnTo>
                      <a:pt x="140" y="188"/>
                    </a:lnTo>
                    <a:lnTo>
                      <a:pt x="142" y="190"/>
                    </a:lnTo>
                    <a:lnTo>
                      <a:pt x="142" y="194"/>
                    </a:lnTo>
                    <a:lnTo>
                      <a:pt x="144" y="198"/>
                    </a:lnTo>
                    <a:lnTo>
                      <a:pt x="146" y="200"/>
                    </a:lnTo>
                    <a:lnTo>
                      <a:pt x="146" y="204"/>
                    </a:lnTo>
                    <a:lnTo>
                      <a:pt x="148" y="205"/>
                    </a:lnTo>
                    <a:lnTo>
                      <a:pt x="148" y="209"/>
                    </a:lnTo>
                    <a:lnTo>
                      <a:pt x="150" y="213"/>
                    </a:lnTo>
                    <a:lnTo>
                      <a:pt x="150" y="215"/>
                    </a:lnTo>
                    <a:lnTo>
                      <a:pt x="152" y="213"/>
                    </a:lnTo>
                    <a:lnTo>
                      <a:pt x="152" y="209"/>
                    </a:lnTo>
                    <a:lnTo>
                      <a:pt x="154" y="205"/>
                    </a:lnTo>
                    <a:lnTo>
                      <a:pt x="156" y="204"/>
                    </a:lnTo>
                    <a:lnTo>
                      <a:pt x="156" y="200"/>
                    </a:lnTo>
                    <a:lnTo>
                      <a:pt x="156" y="198"/>
                    </a:lnTo>
                    <a:lnTo>
                      <a:pt x="158" y="194"/>
                    </a:lnTo>
                    <a:lnTo>
                      <a:pt x="158" y="192"/>
                    </a:lnTo>
                    <a:lnTo>
                      <a:pt x="159" y="188"/>
                    </a:lnTo>
                    <a:lnTo>
                      <a:pt x="159" y="186"/>
                    </a:lnTo>
                    <a:lnTo>
                      <a:pt x="161" y="183"/>
                    </a:lnTo>
                    <a:lnTo>
                      <a:pt x="161" y="179"/>
                    </a:lnTo>
                    <a:lnTo>
                      <a:pt x="163" y="177"/>
                    </a:lnTo>
                    <a:lnTo>
                      <a:pt x="165" y="173"/>
                    </a:lnTo>
                    <a:lnTo>
                      <a:pt x="165" y="171"/>
                    </a:lnTo>
                    <a:lnTo>
                      <a:pt x="167" y="167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9" y="160"/>
                    </a:lnTo>
                    <a:lnTo>
                      <a:pt x="169" y="156"/>
                    </a:lnTo>
                    <a:lnTo>
                      <a:pt x="171" y="152"/>
                    </a:lnTo>
                    <a:lnTo>
                      <a:pt x="173" y="150"/>
                    </a:lnTo>
                    <a:lnTo>
                      <a:pt x="173" y="146"/>
                    </a:lnTo>
                    <a:lnTo>
                      <a:pt x="175" y="145"/>
                    </a:lnTo>
                    <a:lnTo>
                      <a:pt x="175" y="141"/>
                    </a:lnTo>
                    <a:lnTo>
                      <a:pt x="177" y="137"/>
                    </a:lnTo>
                    <a:lnTo>
                      <a:pt x="177" y="135"/>
                    </a:lnTo>
                    <a:lnTo>
                      <a:pt x="178" y="133"/>
                    </a:lnTo>
                    <a:lnTo>
                      <a:pt x="178" y="129"/>
                    </a:lnTo>
                    <a:lnTo>
                      <a:pt x="178" y="126"/>
                    </a:lnTo>
                    <a:lnTo>
                      <a:pt x="180" y="124"/>
                    </a:lnTo>
                    <a:lnTo>
                      <a:pt x="182" y="120"/>
                    </a:lnTo>
                    <a:lnTo>
                      <a:pt x="182" y="118"/>
                    </a:lnTo>
                    <a:lnTo>
                      <a:pt x="182" y="114"/>
                    </a:lnTo>
                    <a:lnTo>
                      <a:pt x="184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3"/>
                    </a:lnTo>
                    <a:lnTo>
                      <a:pt x="188" y="99"/>
                    </a:lnTo>
                    <a:lnTo>
                      <a:pt x="188" y="97"/>
                    </a:lnTo>
                    <a:lnTo>
                      <a:pt x="190" y="95"/>
                    </a:lnTo>
                    <a:lnTo>
                      <a:pt x="192" y="91"/>
                    </a:lnTo>
                    <a:lnTo>
                      <a:pt x="192" y="88"/>
                    </a:lnTo>
                    <a:lnTo>
                      <a:pt x="194" y="86"/>
                    </a:lnTo>
                    <a:lnTo>
                      <a:pt x="194" y="82"/>
                    </a:lnTo>
                    <a:lnTo>
                      <a:pt x="194" y="80"/>
                    </a:lnTo>
                    <a:lnTo>
                      <a:pt x="196" y="76"/>
                    </a:lnTo>
                    <a:lnTo>
                      <a:pt x="196" y="74"/>
                    </a:lnTo>
                    <a:lnTo>
                      <a:pt x="197" y="70"/>
                    </a:lnTo>
                    <a:lnTo>
                      <a:pt x="199" y="69"/>
                    </a:lnTo>
                    <a:lnTo>
                      <a:pt x="199" y="65"/>
                    </a:lnTo>
                    <a:lnTo>
                      <a:pt x="201" y="63"/>
                    </a:lnTo>
                    <a:lnTo>
                      <a:pt x="201" y="59"/>
                    </a:lnTo>
                    <a:lnTo>
                      <a:pt x="203" y="55"/>
                    </a:lnTo>
                    <a:lnTo>
                      <a:pt x="203" y="53"/>
                    </a:lnTo>
                    <a:lnTo>
                      <a:pt x="205" y="51"/>
                    </a:lnTo>
                    <a:lnTo>
                      <a:pt x="205" y="48"/>
                    </a:lnTo>
                    <a:lnTo>
                      <a:pt x="205" y="44"/>
                    </a:lnTo>
                    <a:lnTo>
                      <a:pt x="207" y="42"/>
                    </a:lnTo>
                    <a:lnTo>
                      <a:pt x="209" y="38"/>
                    </a:lnTo>
                    <a:lnTo>
                      <a:pt x="209" y="36"/>
                    </a:lnTo>
                    <a:lnTo>
                      <a:pt x="211" y="32"/>
                    </a:lnTo>
                    <a:lnTo>
                      <a:pt x="211" y="29"/>
                    </a:lnTo>
                    <a:lnTo>
                      <a:pt x="213" y="27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9" name="Freeform 30"/>
              <p:cNvSpPr>
                <a:spLocks/>
              </p:cNvSpPr>
              <p:nvPr/>
            </p:nvSpPr>
            <p:spPr bwMode="auto">
              <a:xfrm>
                <a:off x="2852" y="2318"/>
                <a:ext cx="42" cy="76"/>
              </a:xfrm>
              <a:custGeom>
                <a:avLst/>
                <a:gdLst>
                  <a:gd name="T0" fmla="*/ 51 w 84"/>
                  <a:gd name="T1" fmla="*/ 0 h 152"/>
                  <a:gd name="T2" fmla="*/ 0 w 84"/>
                  <a:gd name="T3" fmla="*/ 140 h 152"/>
                  <a:gd name="T4" fmla="*/ 34 w 84"/>
                  <a:gd name="T5" fmla="*/ 152 h 152"/>
                  <a:gd name="T6" fmla="*/ 84 w 84"/>
                  <a:gd name="T7" fmla="*/ 11 h 152"/>
                  <a:gd name="T8" fmla="*/ 51 w 84"/>
                  <a:gd name="T9" fmla="*/ 0 h 152"/>
                  <a:gd name="T10" fmla="*/ 51 w 84"/>
                  <a:gd name="T1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52">
                    <a:moveTo>
                      <a:pt x="51" y="0"/>
                    </a:moveTo>
                    <a:lnTo>
                      <a:pt x="0" y="140"/>
                    </a:lnTo>
                    <a:lnTo>
                      <a:pt x="34" y="152"/>
                    </a:lnTo>
                    <a:lnTo>
                      <a:pt x="84" y="11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0" name="Freeform 31"/>
              <p:cNvSpPr>
                <a:spLocks/>
              </p:cNvSpPr>
              <p:nvPr/>
            </p:nvSpPr>
            <p:spPr bwMode="auto">
              <a:xfrm>
                <a:off x="2875" y="2308"/>
                <a:ext cx="52" cy="84"/>
              </a:xfrm>
              <a:custGeom>
                <a:avLst/>
                <a:gdLst>
                  <a:gd name="T0" fmla="*/ 33 w 103"/>
                  <a:gd name="T1" fmla="*/ 0 h 169"/>
                  <a:gd name="T2" fmla="*/ 0 w 103"/>
                  <a:gd name="T3" fmla="*/ 13 h 169"/>
                  <a:gd name="T4" fmla="*/ 71 w 103"/>
                  <a:gd name="T5" fmla="*/ 169 h 169"/>
                  <a:gd name="T6" fmla="*/ 103 w 103"/>
                  <a:gd name="T7" fmla="*/ 154 h 169"/>
                  <a:gd name="T8" fmla="*/ 33 w 103"/>
                  <a:gd name="T9" fmla="*/ 0 h 169"/>
                  <a:gd name="T10" fmla="*/ 33 w 103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169">
                    <a:moveTo>
                      <a:pt x="33" y="0"/>
                    </a:moveTo>
                    <a:lnTo>
                      <a:pt x="0" y="13"/>
                    </a:lnTo>
                    <a:lnTo>
                      <a:pt x="71" y="169"/>
                    </a:lnTo>
                    <a:lnTo>
                      <a:pt x="103" y="154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2" name="Freeform 32"/>
              <p:cNvSpPr>
                <a:spLocks/>
              </p:cNvSpPr>
              <p:nvPr/>
            </p:nvSpPr>
            <p:spPr bwMode="auto">
              <a:xfrm>
                <a:off x="2875" y="2360"/>
                <a:ext cx="35" cy="25"/>
              </a:xfrm>
              <a:custGeom>
                <a:avLst/>
                <a:gdLst>
                  <a:gd name="T0" fmla="*/ 0 w 71"/>
                  <a:gd name="T1" fmla="*/ 36 h 50"/>
                  <a:gd name="T2" fmla="*/ 63 w 71"/>
                  <a:gd name="T3" fmla="*/ 50 h 50"/>
                  <a:gd name="T4" fmla="*/ 71 w 71"/>
                  <a:gd name="T5" fmla="*/ 14 h 50"/>
                  <a:gd name="T6" fmla="*/ 6 w 71"/>
                  <a:gd name="T7" fmla="*/ 0 h 50"/>
                  <a:gd name="T8" fmla="*/ 0 w 71"/>
                  <a:gd name="T9" fmla="*/ 36 h 50"/>
                  <a:gd name="T10" fmla="*/ 0 w 71"/>
                  <a:gd name="T1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50">
                    <a:moveTo>
                      <a:pt x="0" y="36"/>
                    </a:moveTo>
                    <a:lnTo>
                      <a:pt x="63" y="50"/>
                    </a:lnTo>
                    <a:lnTo>
                      <a:pt x="71" y="1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3" name="Freeform 33"/>
              <p:cNvSpPr>
                <a:spLocks/>
              </p:cNvSpPr>
              <p:nvPr/>
            </p:nvSpPr>
            <p:spPr bwMode="auto">
              <a:xfrm>
                <a:off x="2925" y="2275"/>
                <a:ext cx="31" cy="105"/>
              </a:xfrm>
              <a:custGeom>
                <a:avLst/>
                <a:gdLst>
                  <a:gd name="T0" fmla="*/ 0 w 63"/>
                  <a:gd name="T1" fmla="*/ 6 h 211"/>
                  <a:gd name="T2" fmla="*/ 27 w 63"/>
                  <a:gd name="T3" fmla="*/ 211 h 211"/>
                  <a:gd name="T4" fmla="*/ 63 w 63"/>
                  <a:gd name="T5" fmla="*/ 205 h 211"/>
                  <a:gd name="T6" fmla="*/ 37 w 63"/>
                  <a:gd name="T7" fmla="*/ 0 h 211"/>
                  <a:gd name="T8" fmla="*/ 0 w 63"/>
                  <a:gd name="T9" fmla="*/ 6 h 211"/>
                  <a:gd name="T10" fmla="*/ 0 w 63"/>
                  <a:gd name="T11" fmla="*/ 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211">
                    <a:moveTo>
                      <a:pt x="0" y="6"/>
                    </a:moveTo>
                    <a:lnTo>
                      <a:pt x="27" y="211"/>
                    </a:lnTo>
                    <a:lnTo>
                      <a:pt x="63" y="205"/>
                    </a:lnTo>
                    <a:lnTo>
                      <a:pt x="37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4" name="Freeform 34"/>
              <p:cNvSpPr>
                <a:spLocks/>
              </p:cNvSpPr>
              <p:nvPr/>
            </p:nvSpPr>
            <p:spPr bwMode="auto">
              <a:xfrm>
                <a:off x="2910" y="2295"/>
                <a:ext cx="61" cy="28"/>
              </a:xfrm>
              <a:custGeom>
                <a:avLst/>
                <a:gdLst>
                  <a:gd name="T0" fmla="*/ 8 w 122"/>
                  <a:gd name="T1" fmla="*/ 55 h 55"/>
                  <a:gd name="T2" fmla="*/ 122 w 122"/>
                  <a:gd name="T3" fmla="*/ 36 h 55"/>
                  <a:gd name="T4" fmla="*/ 116 w 122"/>
                  <a:gd name="T5" fmla="*/ 0 h 55"/>
                  <a:gd name="T6" fmla="*/ 0 w 122"/>
                  <a:gd name="T7" fmla="*/ 19 h 55"/>
                  <a:gd name="T8" fmla="*/ 8 w 122"/>
                  <a:gd name="T9" fmla="*/ 55 h 55"/>
                  <a:gd name="T10" fmla="*/ 8 w 122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55">
                    <a:moveTo>
                      <a:pt x="8" y="55"/>
                    </a:moveTo>
                    <a:lnTo>
                      <a:pt x="122" y="36"/>
                    </a:lnTo>
                    <a:lnTo>
                      <a:pt x="116" y="0"/>
                    </a:lnTo>
                    <a:lnTo>
                      <a:pt x="0" y="19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5" name="Freeform 35"/>
              <p:cNvSpPr>
                <a:spLocks/>
              </p:cNvSpPr>
              <p:nvPr/>
            </p:nvSpPr>
            <p:spPr bwMode="auto">
              <a:xfrm>
                <a:off x="2989" y="2308"/>
                <a:ext cx="21" cy="62"/>
              </a:xfrm>
              <a:custGeom>
                <a:avLst/>
                <a:gdLst>
                  <a:gd name="T0" fmla="*/ 0 w 42"/>
                  <a:gd name="T1" fmla="*/ 2 h 123"/>
                  <a:gd name="T2" fmla="*/ 6 w 42"/>
                  <a:gd name="T3" fmla="*/ 123 h 123"/>
                  <a:gd name="T4" fmla="*/ 42 w 42"/>
                  <a:gd name="T5" fmla="*/ 121 h 123"/>
                  <a:gd name="T6" fmla="*/ 36 w 42"/>
                  <a:gd name="T7" fmla="*/ 0 h 123"/>
                  <a:gd name="T8" fmla="*/ 0 w 42"/>
                  <a:gd name="T9" fmla="*/ 2 h 123"/>
                  <a:gd name="T10" fmla="*/ 0 w 42"/>
                  <a:gd name="T1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3">
                    <a:moveTo>
                      <a:pt x="0" y="2"/>
                    </a:moveTo>
                    <a:lnTo>
                      <a:pt x="6" y="123"/>
                    </a:lnTo>
                    <a:lnTo>
                      <a:pt x="42" y="121"/>
                    </a:lnTo>
                    <a:lnTo>
                      <a:pt x="3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6" name="Freeform 36"/>
              <p:cNvSpPr>
                <a:spLocks/>
              </p:cNvSpPr>
              <p:nvPr/>
            </p:nvSpPr>
            <p:spPr bwMode="auto">
              <a:xfrm>
                <a:off x="2992" y="2325"/>
                <a:ext cx="52" cy="30"/>
              </a:xfrm>
              <a:custGeom>
                <a:avLst/>
                <a:gdLst>
                  <a:gd name="T0" fmla="*/ 11 w 102"/>
                  <a:gd name="T1" fmla="*/ 61 h 61"/>
                  <a:gd name="T2" fmla="*/ 102 w 102"/>
                  <a:gd name="T3" fmla="*/ 36 h 61"/>
                  <a:gd name="T4" fmla="*/ 91 w 102"/>
                  <a:gd name="T5" fmla="*/ 0 h 61"/>
                  <a:gd name="T6" fmla="*/ 0 w 102"/>
                  <a:gd name="T7" fmla="*/ 27 h 61"/>
                  <a:gd name="T8" fmla="*/ 11 w 102"/>
                  <a:gd name="T9" fmla="*/ 61 h 61"/>
                  <a:gd name="T10" fmla="*/ 11 w 102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1">
                    <a:moveTo>
                      <a:pt x="11" y="61"/>
                    </a:moveTo>
                    <a:lnTo>
                      <a:pt x="102" y="36"/>
                    </a:lnTo>
                    <a:lnTo>
                      <a:pt x="91" y="0"/>
                    </a:lnTo>
                    <a:lnTo>
                      <a:pt x="0" y="27"/>
                    </a:lnTo>
                    <a:lnTo>
                      <a:pt x="11" y="61"/>
                    </a:lnTo>
                    <a:lnTo>
                      <a:pt x="1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7" name="Freeform 37"/>
              <p:cNvSpPr>
                <a:spLocks/>
              </p:cNvSpPr>
              <p:nvPr/>
            </p:nvSpPr>
            <p:spPr bwMode="auto">
              <a:xfrm>
                <a:off x="3003" y="2353"/>
                <a:ext cx="40" cy="28"/>
              </a:xfrm>
              <a:custGeom>
                <a:avLst/>
                <a:gdLst>
                  <a:gd name="T0" fmla="*/ 10 w 80"/>
                  <a:gd name="T1" fmla="*/ 55 h 55"/>
                  <a:gd name="T2" fmla="*/ 80 w 80"/>
                  <a:gd name="T3" fmla="*/ 36 h 55"/>
                  <a:gd name="T4" fmla="*/ 71 w 80"/>
                  <a:gd name="T5" fmla="*/ 0 h 55"/>
                  <a:gd name="T6" fmla="*/ 0 w 80"/>
                  <a:gd name="T7" fmla="*/ 19 h 55"/>
                  <a:gd name="T8" fmla="*/ 10 w 80"/>
                  <a:gd name="T9" fmla="*/ 55 h 55"/>
                  <a:gd name="T10" fmla="*/ 10 w 80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5">
                    <a:moveTo>
                      <a:pt x="10" y="55"/>
                    </a:moveTo>
                    <a:lnTo>
                      <a:pt x="80" y="36"/>
                    </a:lnTo>
                    <a:lnTo>
                      <a:pt x="71" y="0"/>
                    </a:lnTo>
                    <a:lnTo>
                      <a:pt x="0" y="19"/>
                    </a:lnTo>
                    <a:lnTo>
                      <a:pt x="10" y="55"/>
                    </a:lnTo>
                    <a:lnTo>
                      <a:pt x="1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8" name="Freeform 38"/>
              <p:cNvSpPr>
                <a:spLocks/>
              </p:cNvSpPr>
              <p:nvPr/>
            </p:nvSpPr>
            <p:spPr bwMode="auto">
              <a:xfrm>
                <a:off x="2995" y="2290"/>
                <a:ext cx="46" cy="22"/>
              </a:xfrm>
              <a:custGeom>
                <a:avLst/>
                <a:gdLst>
                  <a:gd name="T0" fmla="*/ 2 w 92"/>
                  <a:gd name="T1" fmla="*/ 43 h 43"/>
                  <a:gd name="T2" fmla="*/ 92 w 92"/>
                  <a:gd name="T3" fmla="*/ 36 h 43"/>
                  <a:gd name="T4" fmla="*/ 90 w 92"/>
                  <a:gd name="T5" fmla="*/ 0 h 43"/>
                  <a:gd name="T6" fmla="*/ 0 w 92"/>
                  <a:gd name="T7" fmla="*/ 5 h 43"/>
                  <a:gd name="T8" fmla="*/ 2 w 92"/>
                  <a:gd name="T9" fmla="*/ 43 h 43"/>
                  <a:gd name="T10" fmla="*/ 2 w 92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43">
                    <a:moveTo>
                      <a:pt x="2" y="43"/>
                    </a:moveTo>
                    <a:lnTo>
                      <a:pt x="92" y="36"/>
                    </a:lnTo>
                    <a:lnTo>
                      <a:pt x="90" y="0"/>
                    </a:lnTo>
                    <a:lnTo>
                      <a:pt x="0" y="5"/>
                    </a:lnTo>
                    <a:lnTo>
                      <a:pt x="2" y="43"/>
                    </a:lnTo>
                    <a:lnTo>
                      <a:pt x="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9" name="Freeform 39"/>
              <p:cNvSpPr>
                <a:spLocks/>
              </p:cNvSpPr>
              <p:nvPr/>
            </p:nvSpPr>
            <p:spPr bwMode="auto">
              <a:xfrm>
                <a:off x="3054" y="2291"/>
                <a:ext cx="28" cy="73"/>
              </a:xfrm>
              <a:custGeom>
                <a:avLst/>
                <a:gdLst>
                  <a:gd name="T0" fmla="*/ 0 w 55"/>
                  <a:gd name="T1" fmla="*/ 4 h 147"/>
                  <a:gd name="T2" fmla="*/ 19 w 55"/>
                  <a:gd name="T3" fmla="*/ 147 h 147"/>
                  <a:gd name="T4" fmla="*/ 55 w 55"/>
                  <a:gd name="T5" fmla="*/ 143 h 147"/>
                  <a:gd name="T6" fmla="*/ 36 w 55"/>
                  <a:gd name="T7" fmla="*/ 0 h 147"/>
                  <a:gd name="T8" fmla="*/ 0 w 55"/>
                  <a:gd name="T9" fmla="*/ 4 h 147"/>
                  <a:gd name="T10" fmla="*/ 0 w 55"/>
                  <a:gd name="T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147">
                    <a:moveTo>
                      <a:pt x="0" y="4"/>
                    </a:moveTo>
                    <a:lnTo>
                      <a:pt x="19" y="147"/>
                    </a:lnTo>
                    <a:lnTo>
                      <a:pt x="55" y="143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0" name="Freeform 40"/>
              <p:cNvSpPr>
                <a:spLocks/>
              </p:cNvSpPr>
              <p:nvPr/>
            </p:nvSpPr>
            <p:spPr bwMode="auto">
              <a:xfrm>
                <a:off x="3060" y="2279"/>
                <a:ext cx="44" cy="61"/>
              </a:xfrm>
              <a:custGeom>
                <a:avLst/>
                <a:gdLst>
                  <a:gd name="T0" fmla="*/ 81 w 87"/>
                  <a:gd name="T1" fmla="*/ 30 h 121"/>
                  <a:gd name="T2" fmla="*/ 78 w 87"/>
                  <a:gd name="T3" fmla="*/ 24 h 121"/>
                  <a:gd name="T4" fmla="*/ 72 w 87"/>
                  <a:gd name="T5" fmla="*/ 21 h 121"/>
                  <a:gd name="T6" fmla="*/ 66 w 87"/>
                  <a:gd name="T7" fmla="*/ 15 h 121"/>
                  <a:gd name="T8" fmla="*/ 61 w 87"/>
                  <a:gd name="T9" fmla="*/ 13 h 121"/>
                  <a:gd name="T10" fmla="*/ 55 w 87"/>
                  <a:gd name="T11" fmla="*/ 11 h 121"/>
                  <a:gd name="T12" fmla="*/ 49 w 87"/>
                  <a:gd name="T13" fmla="*/ 7 h 121"/>
                  <a:gd name="T14" fmla="*/ 42 w 87"/>
                  <a:gd name="T15" fmla="*/ 5 h 121"/>
                  <a:gd name="T16" fmla="*/ 36 w 87"/>
                  <a:gd name="T17" fmla="*/ 3 h 121"/>
                  <a:gd name="T18" fmla="*/ 30 w 87"/>
                  <a:gd name="T19" fmla="*/ 3 h 121"/>
                  <a:gd name="T20" fmla="*/ 22 w 87"/>
                  <a:gd name="T21" fmla="*/ 2 h 121"/>
                  <a:gd name="T22" fmla="*/ 17 w 87"/>
                  <a:gd name="T23" fmla="*/ 2 h 121"/>
                  <a:gd name="T24" fmla="*/ 13 w 87"/>
                  <a:gd name="T25" fmla="*/ 0 h 121"/>
                  <a:gd name="T26" fmla="*/ 7 w 87"/>
                  <a:gd name="T27" fmla="*/ 0 h 121"/>
                  <a:gd name="T28" fmla="*/ 2 w 87"/>
                  <a:gd name="T29" fmla="*/ 0 h 121"/>
                  <a:gd name="T30" fmla="*/ 0 w 87"/>
                  <a:gd name="T31" fmla="*/ 38 h 121"/>
                  <a:gd name="T32" fmla="*/ 7 w 87"/>
                  <a:gd name="T33" fmla="*/ 38 h 121"/>
                  <a:gd name="T34" fmla="*/ 17 w 87"/>
                  <a:gd name="T35" fmla="*/ 38 h 121"/>
                  <a:gd name="T36" fmla="*/ 24 w 87"/>
                  <a:gd name="T37" fmla="*/ 40 h 121"/>
                  <a:gd name="T38" fmla="*/ 32 w 87"/>
                  <a:gd name="T39" fmla="*/ 41 h 121"/>
                  <a:gd name="T40" fmla="*/ 40 w 87"/>
                  <a:gd name="T41" fmla="*/ 41 h 121"/>
                  <a:gd name="T42" fmla="*/ 43 w 87"/>
                  <a:gd name="T43" fmla="*/ 43 h 121"/>
                  <a:gd name="T44" fmla="*/ 49 w 87"/>
                  <a:gd name="T45" fmla="*/ 47 h 121"/>
                  <a:gd name="T46" fmla="*/ 51 w 87"/>
                  <a:gd name="T47" fmla="*/ 49 h 121"/>
                  <a:gd name="T48" fmla="*/ 51 w 87"/>
                  <a:gd name="T49" fmla="*/ 53 h 121"/>
                  <a:gd name="T50" fmla="*/ 47 w 87"/>
                  <a:gd name="T51" fmla="*/ 60 h 121"/>
                  <a:gd name="T52" fmla="*/ 42 w 87"/>
                  <a:gd name="T53" fmla="*/ 68 h 121"/>
                  <a:gd name="T54" fmla="*/ 40 w 87"/>
                  <a:gd name="T55" fmla="*/ 74 h 121"/>
                  <a:gd name="T56" fmla="*/ 36 w 87"/>
                  <a:gd name="T57" fmla="*/ 78 h 121"/>
                  <a:gd name="T58" fmla="*/ 32 w 87"/>
                  <a:gd name="T59" fmla="*/ 79 h 121"/>
                  <a:gd name="T60" fmla="*/ 30 w 87"/>
                  <a:gd name="T61" fmla="*/ 83 h 121"/>
                  <a:gd name="T62" fmla="*/ 28 w 87"/>
                  <a:gd name="T63" fmla="*/ 83 h 121"/>
                  <a:gd name="T64" fmla="*/ 30 w 87"/>
                  <a:gd name="T65" fmla="*/ 83 h 121"/>
                  <a:gd name="T66" fmla="*/ 34 w 87"/>
                  <a:gd name="T67" fmla="*/ 87 h 121"/>
                  <a:gd name="T68" fmla="*/ 3 w 87"/>
                  <a:gd name="T69" fmla="*/ 106 h 121"/>
                  <a:gd name="T70" fmla="*/ 7 w 87"/>
                  <a:gd name="T71" fmla="*/ 112 h 121"/>
                  <a:gd name="T72" fmla="*/ 15 w 87"/>
                  <a:gd name="T73" fmla="*/ 116 h 121"/>
                  <a:gd name="T74" fmla="*/ 21 w 87"/>
                  <a:gd name="T75" fmla="*/ 119 h 121"/>
                  <a:gd name="T76" fmla="*/ 24 w 87"/>
                  <a:gd name="T77" fmla="*/ 119 h 121"/>
                  <a:gd name="T78" fmla="*/ 32 w 87"/>
                  <a:gd name="T79" fmla="*/ 119 h 121"/>
                  <a:gd name="T80" fmla="*/ 40 w 87"/>
                  <a:gd name="T81" fmla="*/ 118 h 121"/>
                  <a:gd name="T82" fmla="*/ 47 w 87"/>
                  <a:gd name="T83" fmla="*/ 114 h 121"/>
                  <a:gd name="T84" fmla="*/ 55 w 87"/>
                  <a:gd name="T85" fmla="*/ 110 h 121"/>
                  <a:gd name="T86" fmla="*/ 61 w 87"/>
                  <a:gd name="T87" fmla="*/ 104 h 121"/>
                  <a:gd name="T88" fmla="*/ 66 w 87"/>
                  <a:gd name="T89" fmla="*/ 97 h 121"/>
                  <a:gd name="T90" fmla="*/ 72 w 87"/>
                  <a:gd name="T91" fmla="*/ 89 h 121"/>
                  <a:gd name="T92" fmla="*/ 76 w 87"/>
                  <a:gd name="T93" fmla="*/ 83 h 121"/>
                  <a:gd name="T94" fmla="*/ 81 w 87"/>
                  <a:gd name="T95" fmla="*/ 76 h 121"/>
                  <a:gd name="T96" fmla="*/ 83 w 87"/>
                  <a:gd name="T97" fmla="*/ 68 h 121"/>
                  <a:gd name="T98" fmla="*/ 85 w 87"/>
                  <a:gd name="T99" fmla="*/ 60 h 121"/>
                  <a:gd name="T100" fmla="*/ 87 w 87"/>
                  <a:gd name="T101" fmla="*/ 53 h 121"/>
                  <a:gd name="T102" fmla="*/ 87 w 87"/>
                  <a:gd name="T103" fmla="*/ 49 h 121"/>
                  <a:gd name="T104" fmla="*/ 87 w 87"/>
                  <a:gd name="T105" fmla="*/ 43 h 121"/>
                  <a:gd name="T106" fmla="*/ 85 w 87"/>
                  <a:gd name="T107" fmla="*/ 36 h 121"/>
                  <a:gd name="T108" fmla="*/ 83 w 87"/>
                  <a:gd name="T109" fmla="*/ 3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7" h="121">
                    <a:moveTo>
                      <a:pt x="83" y="32"/>
                    </a:moveTo>
                    <a:lnTo>
                      <a:pt x="81" y="30"/>
                    </a:lnTo>
                    <a:lnTo>
                      <a:pt x="80" y="26"/>
                    </a:lnTo>
                    <a:lnTo>
                      <a:pt x="78" y="24"/>
                    </a:lnTo>
                    <a:lnTo>
                      <a:pt x="76" y="22"/>
                    </a:lnTo>
                    <a:lnTo>
                      <a:pt x="72" y="21"/>
                    </a:lnTo>
                    <a:lnTo>
                      <a:pt x="70" y="17"/>
                    </a:lnTo>
                    <a:lnTo>
                      <a:pt x="66" y="15"/>
                    </a:lnTo>
                    <a:lnTo>
                      <a:pt x="64" y="15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5" y="11"/>
                    </a:lnTo>
                    <a:lnTo>
                      <a:pt x="51" y="9"/>
                    </a:lnTo>
                    <a:lnTo>
                      <a:pt x="49" y="7"/>
                    </a:lnTo>
                    <a:lnTo>
                      <a:pt x="45" y="5"/>
                    </a:lnTo>
                    <a:lnTo>
                      <a:pt x="42" y="5"/>
                    </a:lnTo>
                    <a:lnTo>
                      <a:pt x="40" y="5"/>
                    </a:lnTo>
                    <a:lnTo>
                      <a:pt x="36" y="3"/>
                    </a:lnTo>
                    <a:lnTo>
                      <a:pt x="32" y="3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" y="38"/>
                    </a:lnTo>
                    <a:lnTo>
                      <a:pt x="7" y="38"/>
                    </a:lnTo>
                    <a:lnTo>
                      <a:pt x="13" y="38"/>
                    </a:lnTo>
                    <a:lnTo>
                      <a:pt x="17" y="38"/>
                    </a:lnTo>
                    <a:lnTo>
                      <a:pt x="21" y="38"/>
                    </a:lnTo>
                    <a:lnTo>
                      <a:pt x="24" y="40"/>
                    </a:lnTo>
                    <a:lnTo>
                      <a:pt x="28" y="40"/>
                    </a:lnTo>
                    <a:lnTo>
                      <a:pt x="32" y="41"/>
                    </a:lnTo>
                    <a:lnTo>
                      <a:pt x="36" y="41"/>
                    </a:lnTo>
                    <a:lnTo>
                      <a:pt x="40" y="41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7" y="47"/>
                    </a:lnTo>
                    <a:lnTo>
                      <a:pt x="49" y="47"/>
                    </a:lnTo>
                    <a:lnTo>
                      <a:pt x="49" y="49"/>
                    </a:lnTo>
                    <a:lnTo>
                      <a:pt x="51" y="49"/>
                    </a:lnTo>
                    <a:lnTo>
                      <a:pt x="51" y="51"/>
                    </a:lnTo>
                    <a:lnTo>
                      <a:pt x="51" y="53"/>
                    </a:lnTo>
                    <a:lnTo>
                      <a:pt x="49" y="57"/>
                    </a:lnTo>
                    <a:lnTo>
                      <a:pt x="47" y="60"/>
                    </a:lnTo>
                    <a:lnTo>
                      <a:pt x="45" y="64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40" y="74"/>
                    </a:lnTo>
                    <a:lnTo>
                      <a:pt x="38" y="76"/>
                    </a:lnTo>
                    <a:lnTo>
                      <a:pt x="36" y="78"/>
                    </a:lnTo>
                    <a:lnTo>
                      <a:pt x="34" y="78"/>
                    </a:lnTo>
                    <a:lnTo>
                      <a:pt x="32" y="79"/>
                    </a:lnTo>
                    <a:lnTo>
                      <a:pt x="30" y="81"/>
                    </a:lnTo>
                    <a:lnTo>
                      <a:pt x="30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30" y="83"/>
                    </a:lnTo>
                    <a:lnTo>
                      <a:pt x="32" y="85"/>
                    </a:lnTo>
                    <a:lnTo>
                      <a:pt x="34" y="87"/>
                    </a:lnTo>
                    <a:lnTo>
                      <a:pt x="3" y="104"/>
                    </a:lnTo>
                    <a:lnTo>
                      <a:pt x="3" y="106"/>
                    </a:lnTo>
                    <a:lnTo>
                      <a:pt x="5" y="110"/>
                    </a:lnTo>
                    <a:lnTo>
                      <a:pt x="7" y="112"/>
                    </a:lnTo>
                    <a:lnTo>
                      <a:pt x="11" y="114"/>
                    </a:lnTo>
                    <a:lnTo>
                      <a:pt x="15" y="116"/>
                    </a:lnTo>
                    <a:lnTo>
                      <a:pt x="19" y="118"/>
                    </a:lnTo>
                    <a:lnTo>
                      <a:pt x="21" y="119"/>
                    </a:lnTo>
                    <a:lnTo>
                      <a:pt x="22" y="119"/>
                    </a:lnTo>
                    <a:lnTo>
                      <a:pt x="24" y="119"/>
                    </a:lnTo>
                    <a:lnTo>
                      <a:pt x="28" y="121"/>
                    </a:lnTo>
                    <a:lnTo>
                      <a:pt x="32" y="119"/>
                    </a:lnTo>
                    <a:lnTo>
                      <a:pt x="36" y="119"/>
                    </a:lnTo>
                    <a:lnTo>
                      <a:pt x="40" y="118"/>
                    </a:lnTo>
                    <a:lnTo>
                      <a:pt x="43" y="118"/>
                    </a:lnTo>
                    <a:lnTo>
                      <a:pt x="47" y="114"/>
                    </a:lnTo>
                    <a:lnTo>
                      <a:pt x="51" y="112"/>
                    </a:lnTo>
                    <a:lnTo>
                      <a:pt x="55" y="110"/>
                    </a:lnTo>
                    <a:lnTo>
                      <a:pt x="57" y="106"/>
                    </a:lnTo>
                    <a:lnTo>
                      <a:pt x="61" y="104"/>
                    </a:lnTo>
                    <a:lnTo>
                      <a:pt x="64" y="100"/>
                    </a:lnTo>
                    <a:lnTo>
                      <a:pt x="66" y="97"/>
                    </a:lnTo>
                    <a:lnTo>
                      <a:pt x="68" y="93"/>
                    </a:lnTo>
                    <a:lnTo>
                      <a:pt x="72" y="89"/>
                    </a:lnTo>
                    <a:lnTo>
                      <a:pt x="74" y="85"/>
                    </a:lnTo>
                    <a:lnTo>
                      <a:pt x="76" y="83"/>
                    </a:lnTo>
                    <a:lnTo>
                      <a:pt x="78" y="79"/>
                    </a:lnTo>
                    <a:lnTo>
                      <a:pt x="81" y="76"/>
                    </a:lnTo>
                    <a:lnTo>
                      <a:pt x="83" y="70"/>
                    </a:lnTo>
                    <a:lnTo>
                      <a:pt x="83" y="68"/>
                    </a:lnTo>
                    <a:lnTo>
                      <a:pt x="85" y="64"/>
                    </a:lnTo>
                    <a:lnTo>
                      <a:pt x="85" y="60"/>
                    </a:lnTo>
                    <a:lnTo>
                      <a:pt x="87" y="57"/>
                    </a:lnTo>
                    <a:lnTo>
                      <a:pt x="87" y="53"/>
                    </a:lnTo>
                    <a:lnTo>
                      <a:pt x="87" y="51"/>
                    </a:lnTo>
                    <a:lnTo>
                      <a:pt x="87" y="49"/>
                    </a:lnTo>
                    <a:lnTo>
                      <a:pt x="87" y="45"/>
                    </a:lnTo>
                    <a:lnTo>
                      <a:pt x="87" y="43"/>
                    </a:lnTo>
                    <a:lnTo>
                      <a:pt x="87" y="41"/>
                    </a:lnTo>
                    <a:lnTo>
                      <a:pt x="85" y="36"/>
                    </a:lnTo>
                    <a:lnTo>
                      <a:pt x="83" y="32"/>
                    </a:lnTo>
                    <a:lnTo>
                      <a:pt x="83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1" name="Freeform 41"/>
              <p:cNvSpPr>
                <a:spLocks/>
              </p:cNvSpPr>
              <p:nvPr/>
            </p:nvSpPr>
            <p:spPr bwMode="auto">
              <a:xfrm>
                <a:off x="3066" y="2322"/>
                <a:ext cx="56" cy="42"/>
              </a:xfrm>
              <a:custGeom>
                <a:avLst/>
                <a:gdLst>
                  <a:gd name="T0" fmla="*/ 0 w 112"/>
                  <a:gd name="T1" fmla="*/ 34 h 84"/>
                  <a:gd name="T2" fmla="*/ 97 w 112"/>
                  <a:gd name="T3" fmla="*/ 84 h 84"/>
                  <a:gd name="T4" fmla="*/ 112 w 112"/>
                  <a:gd name="T5" fmla="*/ 53 h 84"/>
                  <a:gd name="T6" fmla="*/ 17 w 112"/>
                  <a:gd name="T7" fmla="*/ 0 h 84"/>
                  <a:gd name="T8" fmla="*/ 0 w 112"/>
                  <a:gd name="T9" fmla="*/ 34 h 84"/>
                  <a:gd name="T10" fmla="*/ 0 w 112"/>
                  <a:gd name="T11" fmla="*/ 3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84">
                    <a:moveTo>
                      <a:pt x="0" y="34"/>
                    </a:moveTo>
                    <a:lnTo>
                      <a:pt x="97" y="84"/>
                    </a:lnTo>
                    <a:lnTo>
                      <a:pt x="112" y="53"/>
                    </a:lnTo>
                    <a:lnTo>
                      <a:pt x="17" y="0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112" name="&quot;No&quot; Symbol 4111"/>
            <p:cNvSpPr/>
            <p:nvPr/>
          </p:nvSpPr>
          <p:spPr>
            <a:xfrm rot="1136529">
              <a:off x="8088015" y="2621706"/>
              <a:ext cx="564275" cy="564069"/>
            </a:xfrm>
            <a:prstGeom prst="noSmoking">
              <a:avLst>
                <a:gd name="adj" fmla="val 268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16" name="Title 4115"/>
          <p:cNvSpPr>
            <a:spLocks noGrp="1"/>
          </p:cNvSpPr>
          <p:nvPr>
            <p:ph type="title"/>
          </p:nvPr>
        </p:nvSpPr>
        <p:spPr>
          <a:xfrm>
            <a:off x="0" y="33226"/>
            <a:ext cx="9144000" cy="2073033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en-US" sz="5400" b="1" dirty="0">
                <a:solidFill>
                  <a:srgbClr val="FFC000"/>
                </a:solidFill>
              </a:rPr>
              <a:t>Step 2: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Describe </a:t>
            </a:r>
            <a:r>
              <a:rPr lang="en-US" sz="3600" b="1" dirty="0">
                <a:solidFill>
                  <a:srgbClr val="FFC000"/>
                </a:solidFill>
              </a:rPr>
              <a:t>contexts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in which the opposing view is </a:t>
            </a:r>
            <a:r>
              <a:rPr lang="en-US" sz="3600" b="1" dirty="0">
                <a:solidFill>
                  <a:srgbClr val="FFC000"/>
                </a:solidFill>
              </a:rPr>
              <a:t>valid</a:t>
            </a:r>
            <a:r>
              <a:rPr lang="en-US" sz="3600" dirty="0">
                <a:solidFill>
                  <a:schemeClr val="bg1"/>
                </a:solidFill>
              </a:rPr>
              <a:t>. Give credit to the </a:t>
            </a:r>
            <a:r>
              <a:rPr lang="en-US" sz="3600" b="1" dirty="0">
                <a:solidFill>
                  <a:srgbClr val="FFC000"/>
                </a:solidFill>
              </a:rPr>
              <a:t>good points.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9865" y="2991445"/>
            <a:ext cx="3495675" cy="3086100"/>
            <a:chOff x="381000" y="3031763"/>
            <a:chExt cx="3495675" cy="3086100"/>
          </a:xfrm>
        </p:grpSpPr>
        <p:grpSp>
          <p:nvGrpSpPr>
            <p:cNvPr id="4122" name="Group 4121"/>
            <p:cNvGrpSpPr/>
            <p:nvPr/>
          </p:nvGrpSpPr>
          <p:grpSpPr>
            <a:xfrm>
              <a:off x="381000" y="3031763"/>
              <a:ext cx="3495675" cy="3086100"/>
              <a:chOff x="396240" y="2427768"/>
              <a:chExt cx="3495675" cy="3086100"/>
            </a:xfrm>
          </p:grpSpPr>
          <p:pic>
            <p:nvPicPr>
              <p:cNvPr id="4113" name="Picture 41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240" y="2427768"/>
                <a:ext cx="3495675" cy="3086100"/>
              </a:xfrm>
              <a:prstGeom prst="rect">
                <a:avLst/>
              </a:prstGeom>
            </p:spPr>
          </p:pic>
          <p:sp>
            <p:nvSpPr>
              <p:cNvPr id="4121" name="TextBox 4120"/>
              <p:cNvSpPr txBox="1"/>
              <p:nvPr/>
            </p:nvSpPr>
            <p:spPr>
              <a:xfrm rot="20018700">
                <a:off x="1773081" y="3029363"/>
                <a:ext cx="18969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Avoiding bottled water does save money and reduce trash. 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39019">
              <a:off x="1170388" y="3717718"/>
              <a:ext cx="762711" cy="762711"/>
            </a:xfrm>
            <a:prstGeom prst="rect">
              <a:avLst/>
            </a:prstGeom>
          </p:spPr>
        </p:pic>
      </p:grpSp>
      <p:grpSp>
        <p:nvGrpSpPr>
          <p:cNvPr id="78" name="Group 77"/>
          <p:cNvGrpSpPr/>
          <p:nvPr/>
        </p:nvGrpSpPr>
        <p:grpSpPr>
          <a:xfrm>
            <a:off x="1783541" y="4232223"/>
            <a:ext cx="3767417" cy="2845778"/>
            <a:chOff x="2108795" y="3754224"/>
            <a:chExt cx="3747493" cy="2962551"/>
          </a:xfrm>
        </p:grpSpPr>
        <p:grpSp>
          <p:nvGrpSpPr>
            <p:cNvPr id="79" name="Group 4"/>
            <p:cNvGrpSpPr>
              <a:grpSpLocks noChangeAspect="1"/>
            </p:cNvGrpSpPr>
            <p:nvPr/>
          </p:nvGrpSpPr>
          <p:grpSpPr bwMode="auto">
            <a:xfrm>
              <a:off x="2108795" y="3754224"/>
              <a:ext cx="3747493" cy="2962551"/>
              <a:chOff x="1779" y="1188"/>
              <a:chExt cx="2204" cy="1944"/>
            </a:xfrm>
          </p:grpSpPr>
          <p:sp>
            <p:nvSpPr>
              <p:cNvPr id="8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779" y="1188"/>
                <a:ext cx="2202" cy="1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2" name="Group 8"/>
              <p:cNvGrpSpPr>
                <a:grpSpLocks/>
              </p:cNvGrpSpPr>
              <p:nvPr/>
            </p:nvGrpSpPr>
            <p:grpSpPr bwMode="auto">
              <a:xfrm>
                <a:off x="2216" y="1188"/>
                <a:ext cx="1767" cy="1559"/>
                <a:chOff x="2216" y="1188"/>
                <a:chExt cx="1767" cy="1559"/>
              </a:xfrm>
            </p:grpSpPr>
            <p:sp>
              <p:nvSpPr>
                <p:cNvPr id="83" name="Freeform 6"/>
                <p:cNvSpPr>
                  <a:spLocks/>
                </p:cNvSpPr>
                <p:nvPr/>
              </p:nvSpPr>
              <p:spPr bwMode="auto">
                <a:xfrm>
                  <a:off x="2243" y="1198"/>
                  <a:ext cx="1726" cy="1544"/>
                </a:xfrm>
                <a:custGeom>
                  <a:avLst/>
                  <a:gdLst>
                    <a:gd name="T0" fmla="*/ 0 w 1726"/>
                    <a:gd name="T1" fmla="*/ 511 h 1544"/>
                    <a:gd name="T2" fmla="*/ 232 w 1726"/>
                    <a:gd name="T3" fmla="*/ 438 h 1544"/>
                    <a:gd name="T4" fmla="*/ 332 w 1726"/>
                    <a:gd name="T5" fmla="*/ 385 h 1544"/>
                    <a:gd name="T6" fmla="*/ 443 w 1726"/>
                    <a:gd name="T7" fmla="*/ 344 h 1544"/>
                    <a:gd name="T8" fmla="*/ 550 w 1726"/>
                    <a:gd name="T9" fmla="*/ 283 h 1544"/>
                    <a:gd name="T10" fmla="*/ 668 w 1726"/>
                    <a:gd name="T11" fmla="*/ 235 h 1544"/>
                    <a:gd name="T12" fmla="*/ 758 w 1726"/>
                    <a:gd name="T13" fmla="*/ 213 h 1544"/>
                    <a:gd name="T14" fmla="*/ 881 w 1726"/>
                    <a:gd name="T15" fmla="*/ 119 h 1544"/>
                    <a:gd name="T16" fmla="*/ 961 w 1726"/>
                    <a:gd name="T17" fmla="*/ 75 h 1544"/>
                    <a:gd name="T18" fmla="*/ 1043 w 1726"/>
                    <a:gd name="T19" fmla="*/ 61 h 1544"/>
                    <a:gd name="T20" fmla="*/ 1203 w 1726"/>
                    <a:gd name="T21" fmla="*/ 0 h 1544"/>
                    <a:gd name="T22" fmla="*/ 1266 w 1726"/>
                    <a:gd name="T23" fmla="*/ 44 h 1544"/>
                    <a:gd name="T24" fmla="*/ 1353 w 1726"/>
                    <a:gd name="T25" fmla="*/ 227 h 1544"/>
                    <a:gd name="T26" fmla="*/ 1399 w 1726"/>
                    <a:gd name="T27" fmla="*/ 293 h 1544"/>
                    <a:gd name="T28" fmla="*/ 1465 w 1726"/>
                    <a:gd name="T29" fmla="*/ 467 h 1544"/>
                    <a:gd name="T30" fmla="*/ 1549 w 1726"/>
                    <a:gd name="T31" fmla="*/ 639 h 1544"/>
                    <a:gd name="T32" fmla="*/ 1603 w 1726"/>
                    <a:gd name="T33" fmla="*/ 699 h 1544"/>
                    <a:gd name="T34" fmla="*/ 1682 w 1726"/>
                    <a:gd name="T35" fmla="*/ 757 h 1544"/>
                    <a:gd name="T36" fmla="*/ 1697 w 1726"/>
                    <a:gd name="T37" fmla="*/ 823 h 1544"/>
                    <a:gd name="T38" fmla="*/ 1726 w 1726"/>
                    <a:gd name="T39" fmla="*/ 886 h 1544"/>
                    <a:gd name="T40" fmla="*/ 1719 w 1726"/>
                    <a:gd name="T41" fmla="*/ 944 h 1544"/>
                    <a:gd name="T42" fmla="*/ 1704 w 1726"/>
                    <a:gd name="T43" fmla="*/ 980 h 1544"/>
                    <a:gd name="T44" fmla="*/ 1615 w 1726"/>
                    <a:gd name="T45" fmla="*/ 1031 h 1544"/>
                    <a:gd name="T46" fmla="*/ 1544 w 1726"/>
                    <a:gd name="T47" fmla="*/ 1096 h 1544"/>
                    <a:gd name="T48" fmla="*/ 1465 w 1726"/>
                    <a:gd name="T49" fmla="*/ 1108 h 1544"/>
                    <a:gd name="T50" fmla="*/ 1334 w 1726"/>
                    <a:gd name="T51" fmla="*/ 1174 h 1544"/>
                    <a:gd name="T52" fmla="*/ 1268 w 1726"/>
                    <a:gd name="T53" fmla="*/ 1183 h 1544"/>
                    <a:gd name="T54" fmla="*/ 1145 w 1726"/>
                    <a:gd name="T55" fmla="*/ 1256 h 1544"/>
                    <a:gd name="T56" fmla="*/ 1019 w 1726"/>
                    <a:gd name="T57" fmla="*/ 1271 h 1544"/>
                    <a:gd name="T58" fmla="*/ 978 w 1726"/>
                    <a:gd name="T59" fmla="*/ 1300 h 1544"/>
                    <a:gd name="T60" fmla="*/ 949 w 1726"/>
                    <a:gd name="T61" fmla="*/ 1333 h 1544"/>
                    <a:gd name="T62" fmla="*/ 862 w 1726"/>
                    <a:gd name="T63" fmla="*/ 1348 h 1544"/>
                    <a:gd name="T64" fmla="*/ 721 w 1726"/>
                    <a:gd name="T65" fmla="*/ 1428 h 1544"/>
                    <a:gd name="T66" fmla="*/ 615 w 1726"/>
                    <a:gd name="T67" fmla="*/ 1474 h 1544"/>
                    <a:gd name="T68" fmla="*/ 494 w 1726"/>
                    <a:gd name="T69" fmla="*/ 1529 h 1544"/>
                    <a:gd name="T70" fmla="*/ 419 w 1726"/>
                    <a:gd name="T71" fmla="*/ 1544 h 1544"/>
                    <a:gd name="T72" fmla="*/ 370 w 1726"/>
                    <a:gd name="T73" fmla="*/ 1529 h 1544"/>
                    <a:gd name="T74" fmla="*/ 341 w 1726"/>
                    <a:gd name="T75" fmla="*/ 1500 h 1544"/>
                    <a:gd name="T76" fmla="*/ 274 w 1726"/>
                    <a:gd name="T77" fmla="*/ 1329 h 1544"/>
                    <a:gd name="T78" fmla="*/ 232 w 1726"/>
                    <a:gd name="T79" fmla="*/ 1116 h 1544"/>
                    <a:gd name="T80" fmla="*/ 194 w 1726"/>
                    <a:gd name="T81" fmla="*/ 1038 h 1544"/>
                    <a:gd name="T82" fmla="*/ 131 w 1726"/>
                    <a:gd name="T83" fmla="*/ 966 h 1544"/>
                    <a:gd name="T84" fmla="*/ 102 w 1726"/>
                    <a:gd name="T85" fmla="*/ 920 h 1544"/>
                    <a:gd name="T86" fmla="*/ 80 w 1726"/>
                    <a:gd name="T87" fmla="*/ 791 h 1544"/>
                    <a:gd name="T88" fmla="*/ 22 w 1726"/>
                    <a:gd name="T89" fmla="*/ 656 h 1544"/>
                    <a:gd name="T90" fmla="*/ 0 w 1726"/>
                    <a:gd name="T91" fmla="*/ 511 h 1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726" h="1544">
                      <a:moveTo>
                        <a:pt x="0" y="511"/>
                      </a:moveTo>
                      <a:lnTo>
                        <a:pt x="232" y="438"/>
                      </a:lnTo>
                      <a:lnTo>
                        <a:pt x="332" y="385"/>
                      </a:lnTo>
                      <a:lnTo>
                        <a:pt x="443" y="344"/>
                      </a:lnTo>
                      <a:lnTo>
                        <a:pt x="550" y="283"/>
                      </a:lnTo>
                      <a:lnTo>
                        <a:pt x="668" y="235"/>
                      </a:lnTo>
                      <a:lnTo>
                        <a:pt x="758" y="213"/>
                      </a:lnTo>
                      <a:lnTo>
                        <a:pt x="881" y="119"/>
                      </a:lnTo>
                      <a:lnTo>
                        <a:pt x="961" y="75"/>
                      </a:lnTo>
                      <a:lnTo>
                        <a:pt x="1043" y="61"/>
                      </a:lnTo>
                      <a:lnTo>
                        <a:pt x="1203" y="0"/>
                      </a:lnTo>
                      <a:lnTo>
                        <a:pt x="1266" y="44"/>
                      </a:lnTo>
                      <a:lnTo>
                        <a:pt x="1353" y="227"/>
                      </a:lnTo>
                      <a:lnTo>
                        <a:pt x="1399" y="293"/>
                      </a:lnTo>
                      <a:lnTo>
                        <a:pt x="1465" y="467"/>
                      </a:lnTo>
                      <a:lnTo>
                        <a:pt x="1549" y="639"/>
                      </a:lnTo>
                      <a:lnTo>
                        <a:pt x="1603" y="699"/>
                      </a:lnTo>
                      <a:lnTo>
                        <a:pt x="1682" y="757"/>
                      </a:lnTo>
                      <a:lnTo>
                        <a:pt x="1697" y="823"/>
                      </a:lnTo>
                      <a:lnTo>
                        <a:pt x="1726" y="886"/>
                      </a:lnTo>
                      <a:lnTo>
                        <a:pt x="1719" y="944"/>
                      </a:lnTo>
                      <a:lnTo>
                        <a:pt x="1704" y="980"/>
                      </a:lnTo>
                      <a:lnTo>
                        <a:pt x="1615" y="1031"/>
                      </a:lnTo>
                      <a:lnTo>
                        <a:pt x="1544" y="1096"/>
                      </a:lnTo>
                      <a:lnTo>
                        <a:pt x="1465" y="1108"/>
                      </a:lnTo>
                      <a:lnTo>
                        <a:pt x="1334" y="1174"/>
                      </a:lnTo>
                      <a:lnTo>
                        <a:pt x="1268" y="1183"/>
                      </a:lnTo>
                      <a:lnTo>
                        <a:pt x="1145" y="1256"/>
                      </a:lnTo>
                      <a:lnTo>
                        <a:pt x="1019" y="1271"/>
                      </a:lnTo>
                      <a:lnTo>
                        <a:pt x="978" y="1300"/>
                      </a:lnTo>
                      <a:lnTo>
                        <a:pt x="949" y="1333"/>
                      </a:lnTo>
                      <a:lnTo>
                        <a:pt x="862" y="1348"/>
                      </a:lnTo>
                      <a:lnTo>
                        <a:pt x="721" y="1428"/>
                      </a:lnTo>
                      <a:lnTo>
                        <a:pt x="615" y="1474"/>
                      </a:lnTo>
                      <a:lnTo>
                        <a:pt x="494" y="1529"/>
                      </a:lnTo>
                      <a:lnTo>
                        <a:pt x="419" y="1544"/>
                      </a:lnTo>
                      <a:lnTo>
                        <a:pt x="370" y="1529"/>
                      </a:lnTo>
                      <a:lnTo>
                        <a:pt x="341" y="1500"/>
                      </a:lnTo>
                      <a:lnTo>
                        <a:pt x="274" y="1329"/>
                      </a:lnTo>
                      <a:lnTo>
                        <a:pt x="232" y="1116"/>
                      </a:lnTo>
                      <a:lnTo>
                        <a:pt x="194" y="1038"/>
                      </a:lnTo>
                      <a:lnTo>
                        <a:pt x="131" y="966"/>
                      </a:lnTo>
                      <a:lnTo>
                        <a:pt x="102" y="920"/>
                      </a:lnTo>
                      <a:lnTo>
                        <a:pt x="80" y="791"/>
                      </a:lnTo>
                      <a:lnTo>
                        <a:pt x="22" y="656"/>
                      </a:lnTo>
                      <a:lnTo>
                        <a:pt x="0" y="5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" name="Freeform 7"/>
                <p:cNvSpPr>
                  <a:spLocks/>
                </p:cNvSpPr>
                <p:nvPr/>
              </p:nvSpPr>
              <p:spPr bwMode="auto">
                <a:xfrm>
                  <a:off x="2216" y="1188"/>
                  <a:ext cx="1767" cy="1559"/>
                </a:xfrm>
                <a:custGeom>
                  <a:avLst/>
                  <a:gdLst>
                    <a:gd name="T0" fmla="*/ 349 w 1767"/>
                    <a:gd name="T1" fmla="*/ 387 h 1559"/>
                    <a:gd name="T2" fmla="*/ 571 w 1767"/>
                    <a:gd name="T3" fmla="*/ 281 h 1559"/>
                    <a:gd name="T4" fmla="*/ 818 w 1767"/>
                    <a:gd name="T5" fmla="*/ 179 h 1559"/>
                    <a:gd name="T6" fmla="*/ 1051 w 1767"/>
                    <a:gd name="T7" fmla="*/ 63 h 1559"/>
                    <a:gd name="T8" fmla="*/ 1244 w 1767"/>
                    <a:gd name="T9" fmla="*/ 0 h 1559"/>
                    <a:gd name="T10" fmla="*/ 1380 w 1767"/>
                    <a:gd name="T11" fmla="*/ 218 h 1559"/>
                    <a:gd name="T12" fmla="*/ 1510 w 1767"/>
                    <a:gd name="T13" fmla="*/ 484 h 1559"/>
                    <a:gd name="T14" fmla="*/ 1622 w 1767"/>
                    <a:gd name="T15" fmla="*/ 688 h 1559"/>
                    <a:gd name="T16" fmla="*/ 1738 w 1767"/>
                    <a:gd name="T17" fmla="*/ 838 h 1559"/>
                    <a:gd name="T18" fmla="*/ 1733 w 1767"/>
                    <a:gd name="T19" fmla="*/ 997 h 1559"/>
                    <a:gd name="T20" fmla="*/ 1501 w 1767"/>
                    <a:gd name="T21" fmla="*/ 1128 h 1559"/>
                    <a:gd name="T22" fmla="*/ 1302 w 1767"/>
                    <a:gd name="T23" fmla="*/ 1206 h 1559"/>
                    <a:gd name="T24" fmla="*/ 1084 w 1767"/>
                    <a:gd name="T25" fmla="*/ 1288 h 1559"/>
                    <a:gd name="T26" fmla="*/ 881 w 1767"/>
                    <a:gd name="T27" fmla="*/ 1375 h 1559"/>
                    <a:gd name="T28" fmla="*/ 537 w 1767"/>
                    <a:gd name="T29" fmla="*/ 1540 h 1559"/>
                    <a:gd name="T30" fmla="*/ 378 w 1767"/>
                    <a:gd name="T31" fmla="*/ 1535 h 1559"/>
                    <a:gd name="T32" fmla="*/ 281 w 1767"/>
                    <a:gd name="T33" fmla="*/ 1317 h 1559"/>
                    <a:gd name="T34" fmla="*/ 237 w 1767"/>
                    <a:gd name="T35" fmla="*/ 1104 h 1559"/>
                    <a:gd name="T36" fmla="*/ 111 w 1767"/>
                    <a:gd name="T37" fmla="*/ 838 h 1559"/>
                    <a:gd name="T38" fmla="*/ 15 w 1767"/>
                    <a:gd name="T39" fmla="*/ 581 h 1559"/>
                    <a:gd name="T40" fmla="*/ 53 w 1767"/>
                    <a:gd name="T41" fmla="*/ 484 h 1559"/>
                    <a:gd name="T42" fmla="*/ 53 w 1767"/>
                    <a:gd name="T43" fmla="*/ 547 h 1559"/>
                    <a:gd name="T44" fmla="*/ 92 w 1767"/>
                    <a:gd name="T45" fmla="*/ 717 h 1559"/>
                    <a:gd name="T46" fmla="*/ 165 w 1767"/>
                    <a:gd name="T47" fmla="*/ 939 h 1559"/>
                    <a:gd name="T48" fmla="*/ 261 w 1767"/>
                    <a:gd name="T49" fmla="*/ 1085 h 1559"/>
                    <a:gd name="T50" fmla="*/ 305 w 1767"/>
                    <a:gd name="T51" fmla="*/ 1244 h 1559"/>
                    <a:gd name="T52" fmla="*/ 402 w 1767"/>
                    <a:gd name="T53" fmla="*/ 1511 h 1559"/>
                    <a:gd name="T54" fmla="*/ 557 w 1767"/>
                    <a:gd name="T55" fmla="*/ 1501 h 1559"/>
                    <a:gd name="T56" fmla="*/ 813 w 1767"/>
                    <a:gd name="T57" fmla="*/ 1375 h 1559"/>
                    <a:gd name="T58" fmla="*/ 978 w 1767"/>
                    <a:gd name="T59" fmla="*/ 1317 h 1559"/>
                    <a:gd name="T60" fmla="*/ 1138 w 1767"/>
                    <a:gd name="T61" fmla="*/ 1249 h 1559"/>
                    <a:gd name="T62" fmla="*/ 1360 w 1767"/>
                    <a:gd name="T63" fmla="*/ 1162 h 1559"/>
                    <a:gd name="T64" fmla="*/ 1569 w 1767"/>
                    <a:gd name="T65" fmla="*/ 1085 h 1559"/>
                    <a:gd name="T66" fmla="*/ 1723 w 1767"/>
                    <a:gd name="T67" fmla="*/ 963 h 1559"/>
                    <a:gd name="T68" fmla="*/ 1709 w 1767"/>
                    <a:gd name="T69" fmla="*/ 833 h 1559"/>
                    <a:gd name="T70" fmla="*/ 1593 w 1767"/>
                    <a:gd name="T71" fmla="*/ 697 h 1559"/>
                    <a:gd name="T72" fmla="*/ 1443 w 1767"/>
                    <a:gd name="T73" fmla="*/ 402 h 1559"/>
                    <a:gd name="T74" fmla="*/ 1322 w 1767"/>
                    <a:gd name="T75" fmla="*/ 160 h 1559"/>
                    <a:gd name="T76" fmla="*/ 1230 w 1767"/>
                    <a:gd name="T77" fmla="*/ 34 h 1559"/>
                    <a:gd name="T78" fmla="*/ 978 w 1767"/>
                    <a:gd name="T79" fmla="*/ 107 h 1559"/>
                    <a:gd name="T80" fmla="*/ 746 w 1767"/>
                    <a:gd name="T81" fmla="*/ 257 h 1559"/>
                    <a:gd name="T82" fmla="*/ 474 w 1767"/>
                    <a:gd name="T83" fmla="*/ 373 h 1559"/>
                    <a:gd name="T84" fmla="*/ 85 w 1767"/>
                    <a:gd name="T85" fmla="*/ 477 h 1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767" h="1559">
                      <a:moveTo>
                        <a:pt x="85" y="477"/>
                      </a:moveTo>
                      <a:lnTo>
                        <a:pt x="266" y="426"/>
                      </a:lnTo>
                      <a:lnTo>
                        <a:pt x="349" y="387"/>
                      </a:lnTo>
                      <a:lnTo>
                        <a:pt x="426" y="353"/>
                      </a:lnTo>
                      <a:lnTo>
                        <a:pt x="494" y="324"/>
                      </a:lnTo>
                      <a:lnTo>
                        <a:pt x="571" y="281"/>
                      </a:lnTo>
                      <a:lnTo>
                        <a:pt x="663" y="247"/>
                      </a:lnTo>
                      <a:lnTo>
                        <a:pt x="760" y="218"/>
                      </a:lnTo>
                      <a:lnTo>
                        <a:pt x="818" y="179"/>
                      </a:lnTo>
                      <a:lnTo>
                        <a:pt x="891" y="126"/>
                      </a:lnTo>
                      <a:lnTo>
                        <a:pt x="973" y="82"/>
                      </a:lnTo>
                      <a:lnTo>
                        <a:pt x="1051" y="63"/>
                      </a:lnTo>
                      <a:lnTo>
                        <a:pt x="1147" y="29"/>
                      </a:lnTo>
                      <a:lnTo>
                        <a:pt x="1210" y="5"/>
                      </a:lnTo>
                      <a:lnTo>
                        <a:pt x="1244" y="0"/>
                      </a:lnTo>
                      <a:lnTo>
                        <a:pt x="1288" y="39"/>
                      </a:lnTo>
                      <a:lnTo>
                        <a:pt x="1341" y="136"/>
                      </a:lnTo>
                      <a:lnTo>
                        <a:pt x="1380" y="218"/>
                      </a:lnTo>
                      <a:lnTo>
                        <a:pt x="1433" y="295"/>
                      </a:lnTo>
                      <a:lnTo>
                        <a:pt x="1472" y="397"/>
                      </a:lnTo>
                      <a:lnTo>
                        <a:pt x="1510" y="484"/>
                      </a:lnTo>
                      <a:lnTo>
                        <a:pt x="1554" y="576"/>
                      </a:lnTo>
                      <a:lnTo>
                        <a:pt x="1583" y="629"/>
                      </a:lnTo>
                      <a:lnTo>
                        <a:pt x="1622" y="688"/>
                      </a:lnTo>
                      <a:lnTo>
                        <a:pt x="1690" y="741"/>
                      </a:lnTo>
                      <a:lnTo>
                        <a:pt x="1714" y="765"/>
                      </a:lnTo>
                      <a:lnTo>
                        <a:pt x="1738" y="838"/>
                      </a:lnTo>
                      <a:lnTo>
                        <a:pt x="1767" y="901"/>
                      </a:lnTo>
                      <a:lnTo>
                        <a:pt x="1762" y="949"/>
                      </a:lnTo>
                      <a:lnTo>
                        <a:pt x="1733" y="997"/>
                      </a:lnTo>
                      <a:lnTo>
                        <a:pt x="1670" y="1036"/>
                      </a:lnTo>
                      <a:lnTo>
                        <a:pt x="1573" y="1109"/>
                      </a:lnTo>
                      <a:lnTo>
                        <a:pt x="1501" y="1128"/>
                      </a:lnTo>
                      <a:lnTo>
                        <a:pt x="1423" y="1162"/>
                      </a:lnTo>
                      <a:lnTo>
                        <a:pt x="1375" y="1186"/>
                      </a:lnTo>
                      <a:lnTo>
                        <a:pt x="1302" y="1206"/>
                      </a:lnTo>
                      <a:lnTo>
                        <a:pt x="1244" y="1235"/>
                      </a:lnTo>
                      <a:lnTo>
                        <a:pt x="1181" y="1269"/>
                      </a:lnTo>
                      <a:lnTo>
                        <a:pt x="1084" y="1288"/>
                      </a:lnTo>
                      <a:lnTo>
                        <a:pt x="1046" y="1293"/>
                      </a:lnTo>
                      <a:lnTo>
                        <a:pt x="983" y="1351"/>
                      </a:lnTo>
                      <a:lnTo>
                        <a:pt x="881" y="1375"/>
                      </a:lnTo>
                      <a:lnTo>
                        <a:pt x="736" y="1457"/>
                      </a:lnTo>
                      <a:lnTo>
                        <a:pt x="629" y="1496"/>
                      </a:lnTo>
                      <a:lnTo>
                        <a:pt x="537" y="1540"/>
                      </a:lnTo>
                      <a:lnTo>
                        <a:pt x="450" y="1559"/>
                      </a:lnTo>
                      <a:lnTo>
                        <a:pt x="411" y="1554"/>
                      </a:lnTo>
                      <a:lnTo>
                        <a:pt x="378" y="1535"/>
                      </a:lnTo>
                      <a:lnTo>
                        <a:pt x="339" y="1452"/>
                      </a:lnTo>
                      <a:lnTo>
                        <a:pt x="295" y="1370"/>
                      </a:lnTo>
                      <a:lnTo>
                        <a:pt x="281" y="1317"/>
                      </a:lnTo>
                      <a:lnTo>
                        <a:pt x="271" y="1235"/>
                      </a:lnTo>
                      <a:lnTo>
                        <a:pt x="257" y="1172"/>
                      </a:lnTo>
                      <a:lnTo>
                        <a:pt x="237" y="1104"/>
                      </a:lnTo>
                      <a:lnTo>
                        <a:pt x="174" y="1017"/>
                      </a:lnTo>
                      <a:lnTo>
                        <a:pt x="136" y="954"/>
                      </a:lnTo>
                      <a:lnTo>
                        <a:pt x="111" y="838"/>
                      </a:lnTo>
                      <a:lnTo>
                        <a:pt x="77" y="755"/>
                      </a:lnTo>
                      <a:lnTo>
                        <a:pt x="39" y="668"/>
                      </a:lnTo>
                      <a:lnTo>
                        <a:pt x="15" y="581"/>
                      </a:lnTo>
                      <a:lnTo>
                        <a:pt x="0" y="537"/>
                      </a:lnTo>
                      <a:lnTo>
                        <a:pt x="15" y="504"/>
                      </a:lnTo>
                      <a:lnTo>
                        <a:pt x="53" y="484"/>
                      </a:lnTo>
                      <a:lnTo>
                        <a:pt x="87" y="494"/>
                      </a:lnTo>
                      <a:lnTo>
                        <a:pt x="97" y="523"/>
                      </a:lnTo>
                      <a:lnTo>
                        <a:pt x="53" y="547"/>
                      </a:lnTo>
                      <a:lnTo>
                        <a:pt x="53" y="591"/>
                      </a:lnTo>
                      <a:lnTo>
                        <a:pt x="68" y="649"/>
                      </a:lnTo>
                      <a:lnTo>
                        <a:pt x="92" y="717"/>
                      </a:lnTo>
                      <a:lnTo>
                        <a:pt x="126" y="794"/>
                      </a:lnTo>
                      <a:lnTo>
                        <a:pt x="150" y="852"/>
                      </a:lnTo>
                      <a:lnTo>
                        <a:pt x="165" y="939"/>
                      </a:lnTo>
                      <a:lnTo>
                        <a:pt x="189" y="978"/>
                      </a:lnTo>
                      <a:lnTo>
                        <a:pt x="237" y="1046"/>
                      </a:lnTo>
                      <a:lnTo>
                        <a:pt x="261" y="1085"/>
                      </a:lnTo>
                      <a:lnTo>
                        <a:pt x="281" y="1138"/>
                      </a:lnTo>
                      <a:lnTo>
                        <a:pt x="290" y="1191"/>
                      </a:lnTo>
                      <a:lnTo>
                        <a:pt x="305" y="1244"/>
                      </a:lnTo>
                      <a:lnTo>
                        <a:pt x="320" y="1331"/>
                      </a:lnTo>
                      <a:lnTo>
                        <a:pt x="349" y="1404"/>
                      </a:lnTo>
                      <a:lnTo>
                        <a:pt x="402" y="1511"/>
                      </a:lnTo>
                      <a:lnTo>
                        <a:pt x="441" y="1530"/>
                      </a:lnTo>
                      <a:lnTo>
                        <a:pt x="479" y="1530"/>
                      </a:lnTo>
                      <a:lnTo>
                        <a:pt x="557" y="1501"/>
                      </a:lnTo>
                      <a:lnTo>
                        <a:pt x="654" y="1462"/>
                      </a:lnTo>
                      <a:lnTo>
                        <a:pt x="741" y="1419"/>
                      </a:lnTo>
                      <a:lnTo>
                        <a:pt x="813" y="1375"/>
                      </a:lnTo>
                      <a:lnTo>
                        <a:pt x="871" y="1341"/>
                      </a:lnTo>
                      <a:lnTo>
                        <a:pt x="929" y="1317"/>
                      </a:lnTo>
                      <a:lnTo>
                        <a:pt x="978" y="1317"/>
                      </a:lnTo>
                      <a:lnTo>
                        <a:pt x="1007" y="1283"/>
                      </a:lnTo>
                      <a:lnTo>
                        <a:pt x="1075" y="1259"/>
                      </a:lnTo>
                      <a:lnTo>
                        <a:pt x="1138" y="1249"/>
                      </a:lnTo>
                      <a:lnTo>
                        <a:pt x="1176" y="1244"/>
                      </a:lnTo>
                      <a:lnTo>
                        <a:pt x="1293" y="1177"/>
                      </a:lnTo>
                      <a:lnTo>
                        <a:pt x="1360" y="1162"/>
                      </a:lnTo>
                      <a:lnTo>
                        <a:pt x="1418" y="1133"/>
                      </a:lnTo>
                      <a:lnTo>
                        <a:pt x="1491" y="1094"/>
                      </a:lnTo>
                      <a:lnTo>
                        <a:pt x="1569" y="1085"/>
                      </a:lnTo>
                      <a:lnTo>
                        <a:pt x="1636" y="1026"/>
                      </a:lnTo>
                      <a:lnTo>
                        <a:pt x="1690" y="988"/>
                      </a:lnTo>
                      <a:lnTo>
                        <a:pt x="1723" y="963"/>
                      </a:lnTo>
                      <a:lnTo>
                        <a:pt x="1733" y="920"/>
                      </a:lnTo>
                      <a:lnTo>
                        <a:pt x="1733" y="876"/>
                      </a:lnTo>
                      <a:lnTo>
                        <a:pt x="1709" y="833"/>
                      </a:lnTo>
                      <a:lnTo>
                        <a:pt x="1694" y="770"/>
                      </a:lnTo>
                      <a:lnTo>
                        <a:pt x="1641" y="741"/>
                      </a:lnTo>
                      <a:lnTo>
                        <a:pt x="1593" y="697"/>
                      </a:lnTo>
                      <a:lnTo>
                        <a:pt x="1554" y="644"/>
                      </a:lnTo>
                      <a:lnTo>
                        <a:pt x="1491" y="508"/>
                      </a:lnTo>
                      <a:lnTo>
                        <a:pt x="1443" y="402"/>
                      </a:lnTo>
                      <a:lnTo>
                        <a:pt x="1414" y="324"/>
                      </a:lnTo>
                      <a:lnTo>
                        <a:pt x="1360" y="247"/>
                      </a:lnTo>
                      <a:lnTo>
                        <a:pt x="1322" y="160"/>
                      </a:lnTo>
                      <a:lnTo>
                        <a:pt x="1278" y="73"/>
                      </a:lnTo>
                      <a:lnTo>
                        <a:pt x="1254" y="58"/>
                      </a:lnTo>
                      <a:lnTo>
                        <a:pt x="1230" y="34"/>
                      </a:lnTo>
                      <a:lnTo>
                        <a:pt x="1123" y="68"/>
                      </a:lnTo>
                      <a:lnTo>
                        <a:pt x="1065" y="92"/>
                      </a:lnTo>
                      <a:lnTo>
                        <a:pt x="978" y="107"/>
                      </a:lnTo>
                      <a:lnTo>
                        <a:pt x="905" y="145"/>
                      </a:lnTo>
                      <a:lnTo>
                        <a:pt x="799" y="232"/>
                      </a:lnTo>
                      <a:lnTo>
                        <a:pt x="746" y="257"/>
                      </a:lnTo>
                      <a:lnTo>
                        <a:pt x="683" y="261"/>
                      </a:lnTo>
                      <a:lnTo>
                        <a:pt x="552" y="315"/>
                      </a:lnTo>
                      <a:lnTo>
                        <a:pt x="474" y="373"/>
                      </a:lnTo>
                      <a:lnTo>
                        <a:pt x="363" y="421"/>
                      </a:lnTo>
                      <a:lnTo>
                        <a:pt x="126" y="504"/>
                      </a:lnTo>
                      <a:lnTo>
                        <a:pt x="85" y="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80" name="TextBox 79"/>
            <p:cNvSpPr txBox="1"/>
            <p:nvPr/>
          </p:nvSpPr>
          <p:spPr>
            <a:xfrm rot="20261019">
              <a:off x="3239759" y="4118432"/>
              <a:ext cx="2305955" cy="1537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--Families could save money by drinking tap water</a:t>
              </a:r>
            </a:p>
            <a:p>
              <a:r>
                <a:rPr lang="en-US" sz="1500" dirty="0"/>
                <a:t>--The amount of trash in landfills and oceans would be reduced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238163" y="6244004"/>
            <a:ext cx="222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Pro-bottled water 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54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171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3" name="Group 4122"/>
          <p:cNvGrpSpPr/>
          <p:nvPr/>
        </p:nvGrpSpPr>
        <p:grpSpPr>
          <a:xfrm>
            <a:off x="6248400" y="2619970"/>
            <a:ext cx="2792412" cy="3554832"/>
            <a:chOff x="6309360" y="2133600"/>
            <a:chExt cx="2792412" cy="3554832"/>
          </a:xfrm>
        </p:grpSpPr>
        <p:sp>
          <p:nvSpPr>
            <p:cNvPr id="17" name="Rectangle 16"/>
            <p:cNvSpPr/>
            <p:nvPr/>
          </p:nvSpPr>
          <p:spPr>
            <a:xfrm rot="1077317">
              <a:off x="7794885" y="2506114"/>
              <a:ext cx="1198055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6324600" y="2133600"/>
              <a:ext cx="2643188" cy="3100388"/>
              <a:chOff x="3984" y="1344"/>
              <a:chExt cx="1665" cy="1953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984" y="1344"/>
                <a:ext cx="1665" cy="19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4975" y="2028"/>
                <a:ext cx="230" cy="522"/>
              </a:xfrm>
              <a:custGeom>
                <a:avLst/>
                <a:gdLst>
                  <a:gd name="T0" fmla="*/ 181 w 230"/>
                  <a:gd name="T1" fmla="*/ 0 h 522"/>
                  <a:gd name="T2" fmla="*/ 143 w 230"/>
                  <a:gd name="T3" fmla="*/ 117 h 522"/>
                  <a:gd name="T4" fmla="*/ 86 w 230"/>
                  <a:gd name="T5" fmla="*/ 268 h 522"/>
                  <a:gd name="T6" fmla="*/ 40 w 230"/>
                  <a:gd name="T7" fmla="*/ 411 h 522"/>
                  <a:gd name="T8" fmla="*/ 0 w 230"/>
                  <a:gd name="T9" fmla="*/ 503 h 522"/>
                  <a:gd name="T10" fmla="*/ 46 w 230"/>
                  <a:gd name="T11" fmla="*/ 522 h 522"/>
                  <a:gd name="T12" fmla="*/ 82 w 230"/>
                  <a:gd name="T13" fmla="*/ 453 h 522"/>
                  <a:gd name="T14" fmla="*/ 169 w 230"/>
                  <a:gd name="T15" fmla="*/ 210 h 522"/>
                  <a:gd name="T16" fmla="*/ 202 w 230"/>
                  <a:gd name="T17" fmla="*/ 117 h 522"/>
                  <a:gd name="T18" fmla="*/ 230 w 230"/>
                  <a:gd name="T19" fmla="*/ 18 h 522"/>
                  <a:gd name="T20" fmla="*/ 181 w 230"/>
                  <a:gd name="T21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522">
                    <a:moveTo>
                      <a:pt x="181" y="0"/>
                    </a:moveTo>
                    <a:lnTo>
                      <a:pt x="143" y="117"/>
                    </a:lnTo>
                    <a:lnTo>
                      <a:pt x="86" y="268"/>
                    </a:lnTo>
                    <a:lnTo>
                      <a:pt x="40" y="411"/>
                    </a:lnTo>
                    <a:lnTo>
                      <a:pt x="0" y="503"/>
                    </a:lnTo>
                    <a:lnTo>
                      <a:pt x="46" y="522"/>
                    </a:lnTo>
                    <a:lnTo>
                      <a:pt x="82" y="453"/>
                    </a:lnTo>
                    <a:lnTo>
                      <a:pt x="169" y="210"/>
                    </a:lnTo>
                    <a:lnTo>
                      <a:pt x="202" y="117"/>
                    </a:lnTo>
                    <a:lnTo>
                      <a:pt x="230" y="18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CC7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4318" y="1848"/>
                <a:ext cx="895" cy="1444"/>
                <a:chOff x="4318" y="1848"/>
                <a:chExt cx="895" cy="1444"/>
              </a:xfrm>
            </p:grpSpPr>
            <p:sp>
              <p:nvSpPr>
                <p:cNvPr id="9" name="Freeform 9"/>
                <p:cNvSpPr>
                  <a:spLocks/>
                </p:cNvSpPr>
                <p:nvPr/>
              </p:nvSpPr>
              <p:spPr bwMode="auto">
                <a:xfrm>
                  <a:off x="4397" y="1848"/>
                  <a:ext cx="354" cy="320"/>
                </a:xfrm>
                <a:custGeom>
                  <a:avLst/>
                  <a:gdLst>
                    <a:gd name="T0" fmla="*/ 123 w 354"/>
                    <a:gd name="T1" fmla="*/ 196 h 320"/>
                    <a:gd name="T2" fmla="*/ 127 w 354"/>
                    <a:gd name="T3" fmla="*/ 152 h 320"/>
                    <a:gd name="T4" fmla="*/ 144 w 354"/>
                    <a:gd name="T5" fmla="*/ 101 h 320"/>
                    <a:gd name="T6" fmla="*/ 169 w 354"/>
                    <a:gd name="T7" fmla="*/ 61 h 320"/>
                    <a:gd name="T8" fmla="*/ 198 w 354"/>
                    <a:gd name="T9" fmla="*/ 30 h 320"/>
                    <a:gd name="T10" fmla="*/ 240 w 354"/>
                    <a:gd name="T11" fmla="*/ 8 h 320"/>
                    <a:gd name="T12" fmla="*/ 276 w 354"/>
                    <a:gd name="T13" fmla="*/ 0 h 320"/>
                    <a:gd name="T14" fmla="*/ 317 w 354"/>
                    <a:gd name="T15" fmla="*/ 13 h 320"/>
                    <a:gd name="T16" fmla="*/ 342 w 354"/>
                    <a:gd name="T17" fmla="*/ 51 h 320"/>
                    <a:gd name="T18" fmla="*/ 350 w 354"/>
                    <a:gd name="T19" fmla="*/ 95 h 320"/>
                    <a:gd name="T20" fmla="*/ 354 w 354"/>
                    <a:gd name="T21" fmla="*/ 142 h 320"/>
                    <a:gd name="T22" fmla="*/ 340 w 354"/>
                    <a:gd name="T23" fmla="*/ 191 h 320"/>
                    <a:gd name="T24" fmla="*/ 312 w 354"/>
                    <a:gd name="T25" fmla="*/ 247 h 320"/>
                    <a:gd name="T26" fmla="*/ 276 w 354"/>
                    <a:gd name="T27" fmla="*/ 286 h 320"/>
                    <a:gd name="T28" fmla="*/ 232 w 354"/>
                    <a:gd name="T29" fmla="*/ 311 h 320"/>
                    <a:gd name="T30" fmla="*/ 200 w 354"/>
                    <a:gd name="T31" fmla="*/ 320 h 320"/>
                    <a:gd name="T32" fmla="*/ 171 w 354"/>
                    <a:gd name="T33" fmla="*/ 315 h 320"/>
                    <a:gd name="T34" fmla="*/ 148 w 354"/>
                    <a:gd name="T35" fmla="*/ 299 h 320"/>
                    <a:gd name="T36" fmla="*/ 131 w 354"/>
                    <a:gd name="T37" fmla="*/ 264 h 320"/>
                    <a:gd name="T38" fmla="*/ 126 w 354"/>
                    <a:gd name="T39" fmla="*/ 243 h 320"/>
                    <a:gd name="T40" fmla="*/ 80 w 354"/>
                    <a:gd name="T41" fmla="*/ 247 h 320"/>
                    <a:gd name="T42" fmla="*/ 43 w 354"/>
                    <a:gd name="T43" fmla="*/ 260 h 320"/>
                    <a:gd name="T44" fmla="*/ 9 w 354"/>
                    <a:gd name="T45" fmla="*/ 259 h 320"/>
                    <a:gd name="T46" fmla="*/ 0 w 354"/>
                    <a:gd name="T47" fmla="*/ 238 h 320"/>
                    <a:gd name="T48" fmla="*/ 9 w 354"/>
                    <a:gd name="T49" fmla="*/ 221 h 320"/>
                    <a:gd name="T50" fmla="*/ 27 w 354"/>
                    <a:gd name="T51" fmla="*/ 202 h 320"/>
                    <a:gd name="T52" fmla="*/ 62 w 354"/>
                    <a:gd name="T53" fmla="*/ 202 h 320"/>
                    <a:gd name="T54" fmla="*/ 86 w 354"/>
                    <a:gd name="T55" fmla="*/ 202 h 320"/>
                    <a:gd name="T56" fmla="*/ 123 w 354"/>
                    <a:gd name="T57" fmla="*/ 19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4" h="320">
                      <a:moveTo>
                        <a:pt x="123" y="196"/>
                      </a:moveTo>
                      <a:lnTo>
                        <a:pt x="127" y="152"/>
                      </a:lnTo>
                      <a:lnTo>
                        <a:pt x="144" y="101"/>
                      </a:lnTo>
                      <a:lnTo>
                        <a:pt x="169" y="61"/>
                      </a:lnTo>
                      <a:lnTo>
                        <a:pt x="198" y="30"/>
                      </a:lnTo>
                      <a:lnTo>
                        <a:pt x="240" y="8"/>
                      </a:lnTo>
                      <a:lnTo>
                        <a:pt x="276" y="0"/>
                      </a:lnTo>
                      <a:lnTo>
                        <a:pt x="317" y="13"/>
                      </a:lnTo>
                      <a:lnTo>
                        <a:pt x="342" y="51"/>
                      </a:lnTo>
                      <a:lnTo>
                        <a:pt x="350" y="95"/>
                      </a:lnTo>
                      <a:lnTo>
                        <a:pt x="354" y="142"/>
                      </a:lnTo>
                      <a:lnTo>
                        <a:pt x="340" y="191"/>
                      </a:lnTo>
                      <a:lnTo>
                        <a:pt x="312" y="247"/>
                      </a:lnTo>
                      <a:lnTo>
                        <a:pt x="276" y="286"/>
                      </a:lnTo>
                      <a:lnTo>
                        <a:pt x="232" y="311"/>
                      </a:lnTo>
                      <a:lnTo>
                        <a:pt x="200" y="320"/>
                      </a:lnTo>
                      <a:lnTo>
                        <a:pt x="171" y="315"/>
                      </a:lnTo>
                      <a:lnTo>
                        <a:pt x="148" y="299"/>
                      </a:lnTo>
                      <a:lnTo>
                        <a:pt x="131" y="264"/>
                      </a:lnTo>
                      <a:lnTo>
                        <a:pt x="126" y="243"/>
                      </a:lnTo>
                      <a:lnTo>
                        <a:pt x="80" y="247"/>
                      </a:lnTo>
                      <a:lnTo>
                        <a:pt x="43" y="260"/>
                      </a:lnTo>
                      <a:lnTo>
                        <a:pt x="9" y="259"/>
                      </a:lnTo>
                      <a:lnTo>
                        <a:pt x="0" y="238"/>
                      </a:lnTo>
                      <a:lnTo>
                        <a:pt x="9" y="221"/>
                      </a:lnTo>
                      <a:lnTo>
                        <a:pt x="27" y="202"/>
                      </a:lnTo>
                      <a:lnTo>
                        <a:pt x="62" y="202"/>
                      </a:lnTo>
                      <a:lnTo>
                        <a:pt x="86" y="202"/>
                      </a:lnTo>
                      <a:lnTo>
                        <a:pt x="123" y="19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" name="Freeform 10"/>
                <p:cNvSpPr>
                  <a:spLocks/>
                </p:cNvSpPr>
                <p:nvPr/>
              </p:nvSpPr>
              <p:spPr bwMode="auto">
                <a:xfrm>
                  <a:off x="4495" y="2206"/>
                  <a:ext cx="233" cy="556"/>
                </a:xfrm>
                <a:custGeom>
                  <a:avLst/>
                  <a:gdLst>
                    <a:gd name="T0" fmla="*/ 7 w 233"/>
                    <a:gd name="T1" fmla="*/ 44 h 556"/>
                    <a:gd name="T2" fmla="*/ 34 w 233"/>
                    <a:gd name="T3" fmla="*/ 17 h 556"/>
                    <a:gd name="T4" fmla="*/ 66 w 233"/>
                    <a:gd name="T5" fmla="*/ 0 h 556"/>
                    <a:gd name="T6" fmla="*/ 111 w 233"/>
                    <a:gd name="T7" fmla="*/ 4 h 556"/>
                    <a:gd name="T8" fmla="*/ 145 w 233"/>
                    <a:gd name="T9" fmla="*/ 21 h 556"/>
                    <a:gd name="T10" fmla="*/ 176 w 233"/>
                    <a:gd name="T11" fmla="*/ 65 h 556"/>
                    <a:gd name="T12" fmla="*/ 210 w 233"/>
                    <a:gd name="T13" fmla="*/ 128 h 556"/>
                    <a:gd name="T14" fmla="*/ 227 w 233"/>
                    <a:gd name="T15" fmla="*/ 186 h 556"/>
                    <a:gd name="T16" fmla="*/ 233 w 233"/>
                    <a:gd name="T17" fmla="*/ 256 h 556"/>
                    <a:gd name="T18" fmla="*/ 233 w 233"/>
                    <a:gd name="T19" fmla="*/ 329 h 556"/>
                    <a:gd name="T20" fmla="*/ 227 w 233"/>
                    <a:gd name="T21" fmla="*/ 397 h 556"/>
                    <a:gd name="T22" fmla="*/ 209 w 233"/>
                    <a:gd name="T23" fmla="*/ 456 h 556"/>
                    <a:gd name="T24" fmla="*/ 182 w 233"/>
                    <a:gd name="T25" fmla="*/ 508 h 556"/>
                    <a:gd name="T26" fmla="*/ 162 w 233"/>
                    <a:gd name="T27" fmla="*/ 534 h 556"/>
                    <a:gd name="T28" fmla="*/ 123 w 233"/>
                    <a:gd name="T29" fmla="*/ 552 h 556"/>
                    <a:gd name="T30" fmla="*/ 93 w 233"/>
                    <a:gd name="T31" fmla="*/ 556 h 556"/>
                    <a:gd name="T32" fmla="*/ 53 w 233"/>
                    <a:gd name="T33" fmla="*/ 542 h 556"/>
                    <a:gd name="T34" fmla="*/ 34 w 233"/>
                    <a:gd name="T35" fmla="*/ 512 h 556"/>
                    <a:gd name="T36" fmla="*/ 18 w 233"/>
                    <a:gd name="T37" fmla="*/ 484 h 556"/>
                    <a:gd name="T38" fmla="*/ 10 w 233"/>
                    <a:gd name="T39" fmla="*/ 453 h 556"/>
                    <a:gd name="T40" fmla="*/ 11 w 233"/>
                    <a:gd name="T41" fmla="*/ 402 h 556"/>
                    <a:gd name="T42" fmla="*/ 18 w 233"/>
                    <a:gd name="T43" fmla="*/ 367 h 556"/>
                    <a:gd name="T44" fmla="*/ 34 w 233"/>
                    <a:gd name="T45" fmla="*/ 331 h 556"/>
                    <a:gd name="T46" fmla="*/ 44 w 233"/>
                    <a:gd name="T47" fmla="*/ 284 h 556"/>
                    <a:gd name="T48" fmla="*/ 53 w 233"/>
                    <a:gd name="T49" fmla="*/ 256 h 556"/>
                    <a:gd name="T50" fmla="*/ 56 w 233"/>
                    <a:gd name="T51" fmla="*/ 220 h 556"/>
                    <a:gd name="T52" fmla="*/ 47 w 233"/>
                    <a:gd name="T53" fmla="*/ 181 h 556"/>
                    <a:gd name="T54" fmla="*/ 25 w 233"/>
                    <a:gd name="T55" fmla="*/ 150 h 556"/>
                    <a:gd name="T56" fmla="*/ 7 w 233"/>
                    <a:gd name="T57" fmla="*/ 120 h 556"/>
                    <a:gd name="T58" fmla="*/ 0 w 233"/>
                    <a:gd name="T59" fmla="*/ 87 h 556"/>
                    <a:gd name="T60" fmla="*/ 7 w 233"/>
                    <a:gd name="T61" fmla="*/ 44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3" h="556">
                      <a:moveTo>
                        <a:pt x="7" y="44"/>
                      </a:moveTo>
                      <a:lnTo>
                        <a:pt x="34" y="17"/>
                      </a:lnTo>
                      <a:lnTo>
                        <a:pt x="66" y="0"/>
                      </a:lnTo>
                      <a:lnTo>
                        <a:pt x="111" y="4"/>
                      </a:lnTo>
                      <a:lnTo>
                        <a:pt x="145" y="21"/>
                      </a:lnTo>
                      <a:lnTo>
                        <a:pt x="176" y="65"/>
                      </a:lnTo>
                      <a:lnTo>
                        <a:pt x="210" y="128"/>
                      </a:lnTo>
                      <a:lnTo>
                        <a:pt x="227" y="186"/>
                      </a:lnTo>
                      <a:lnTo>
                        <a:pt x="233" y="256"/>
                      </a:lnTo>
                      <a:lnTo>
                        <a:pt x="233" y="329"/>
                      </a:lnTo>
                      <a:lnTo>
                        <a:pt x="227" y="397"/>
                      </a:lnTo>
                      <a:lnTo>
                        <a:pt x="209" y="456"/>
                      </a:lnTo>
                      <a:lnTo>
                        <a:pt x="182" y="508"/>
                      </a:lnTo>
                      <a:lnTo>
                        <a:pt x="162" y="534"/>
                      </a:lnTo>
                      <a:lnTo>
                        <a:pt x="123" y="552"/>
                      </a:lnTo>
                      <a:lnTo>
                        <a:pt x="93" y="556"/>
                      </a:lnTo>
                      <a:lnTo>
                        <a:pt x="53" y="542"/>
                      </a:lnTo>
                      <a:lnTo>
                        <a:pt x="34" y="512"/>
                      </a:lnTo>
                      <a:lnTo>
                        <a:pt x="18" y="484"/>
                      </a:lnTo>
                      <a:lnTo>
                        <a:pt x="10" y="453"/>
                      </a:lnTo>
                      <a:lnTo>
                        <a:pt x="11" y="402"/>
                      </a:lnTo>
                      <a:lnTo>
                        <a:pt x="18" y="367"/>
                      </a:lnTo>
                      <a:lnTo>
                        <a:pt x="34" y="331"/>
                      </a:lnTo>
                      <a:lnTo>
                        <a:pt x="44" y="284"/>
                      </a:lnTo>
                      <a:lnTo>
                        <a:pt x="53" y="256"/>
                      </a:lnTo>
                      <a:lnTo>
                        <a:pt x="56" y="220"/>
                      </a:lnTo>
                      <a:lnTo>
                        <a:pt x="47" y="181"/>
                      </a:lnTo>
                      <a:lnTo>
                        <a:pt x="25" y="150"/>
                      </a:lnTo>
                      <a:lnTo>
                        <a:pt x="7" y="120"/>
                      </a:lnTo>
                      <a:lnTo>
                        <a:pt x="0" y="87"/>
                      </a:lnTo>
                      <a:lnTo>
                        <a:pt x="7" y="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" name="Freeform 11"/>
                <p:cNvSpPr>
                  <a:spLocks/>
                </p:cNvSpPr>
                <p:nvPr/>
              </p:nvSpPr>
              <p:spPr bwMode="auto">
                <a:xfrm rot="16842081">
                  <a:off x="4151" y="2439"/>
                  <a:ext cx="573" cy="232"/>
                </a:xfrm>
                <a:custGeom>
                  <a:avLst/>
                  <a:gdLst>
                    <a:gd name="T0" fmla="*/ 433 w 573"/>
                    <a:gd name="T1" fmla="*/ 132 h 232"/>
                    <a:gd name="T2" fmla="*/ 511 w 573"/>
                    <a:gd name="T3" fmla="*/ 112 h 232"/>
                    <a:gd name="T4" fmla="*/ 566 w 573"/>
                    <a:gd name="T5" fmla="*/ 109 h 232"/>
                    <a:gd name="T6" fmla="*/ 573 w 573"/>
                    <a:gd name="T7" fmla="*/ 132 h 232"/>
                    <a:gd name="T8" fmla="*/ 573 w 573"/>
                    <a:gd name="T9" fmla="*/ 198 h 232"/>
                    <a:gd name="T10" fmla="*/ 534 w 573"/>
                    <a:gd name="T11" fmla="*/ 211 h 232"/>
                    <a:gd name="T12" fmla="*/ 428 w 573"/>
                    <a:gd name="T13" fmla="*/ 209 h 232"/>
                    <a:gd name="T14" fmla="*/ 318 w 573"/>
                    <a:gd name="T15" fmla="*/ 192 h 232"/>
                    <a:gd name="T16" fmla="*/ 221 w 573"/>
                    <a:gd name="T17" fmla="*/ 175 h 232"/>
                    <a:gd name="T18" fmla="*/ 117 w 573"/>
                    <a:gd name="T19" fmla="*/ 187 h 232"/>
                    <a:gd name="T20" fmla="*/ 61 w 573"/>
                    <a:gd name="T21" fmla="*/ 221 h 232"/>
                    <a:gd name="T22" fmla="*/ 22 w 573"/>
                    <a:gd name="T23" fmla="*/ 232 h 232"/>
                    <a:gd name="T24" fmla="*/ 1 w 573"/>
                    <a:gd name="T25" fmla="*/ 228 h 232"/>
                    <a:gd name="T26" fmla="*/ 0 w 573"/>
                    <a:gd name="T27" fmla="*/ 171 h 232"/>
                    <a:gd name="T28" fmla="*/ 22 w 573"/>
                    <a:gd name="T29" fmla="*/ 97 h 232"/>
                    <a:gd name="T30" fmla="*/ 19 w 573"/>
                    <a:gd name="T31" fmla="*/ 46 h 232"/>
                    <a:gd name="T32" fmla="*/ 1 w 573"/>
                    <a:gd name="T33" fmla="*/ 21 h 232"/>
                    <a:gd name="T34" fmla="*/ 1 w 573"/>
                    <a:gd name="T35" fmla="*/ 6 h 232"/>
                    <a:gd name="T36" fmla="*/ 27 w 573"/>
                    <a:gd name="T37" fmla="*/ 0 h 232"/>
                    <a:gd name="T38" fmla="*/ 61 w 573"/>
                    <a:gd name="T39" fmla="*/ 34 h 232"/>
                    <a:gd name="T40" fmla="*/ 63 w 573"/>
                    <a:gd name="T41" fmla="*/ 79 h 232"/>
                    <a:gd name="T42" fmla="*/ 47 w 573"/>
                    <a:gd name="T43" fmla="*/ 141 h 232"/>
                    <a:gd name="T44" fmla="*/ 43 w 573"/>
                    <a:gd name="T45" fmla="*/ 181 h 232"/>
                    <a:gd name="T46" fmla="*/ 105 w 573"/>
                    <a:gd name="T47" fmla="*/ 153 h 232"/>
                    <a:gd name="T48" fmla="*/ 173 w 573"/>
                    <a:gd name="T49" fmla="*/ 120 h 232"/>
                    <a:gd name="T50" fmla="*/ 248 w 573"/>
                    <a:gd name="T51" fmla="*/ 118 h 232"/>
                    <a:gd name="T52" fmla="*/ 300 w 573"/>
                    <a:gd name="T53" fmla="*/ 129 h 232"/>
                    <a:gd name="T54" fmla="*/ 356 w 573"/>
                    <a:gd name="T55" fmla="*/ 129 h 232"/>
                    <a:gd name="T56" fmla="*/ 433 w 573"/>
                    <a:gd name="T57" fmla="*/ 1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73" h="232">
                      <a:moveTo>
                        <a:pt x="433" y="132"/>
                      </a:moveTo>
                      <a:lnTo>
                        <a:pt x="511" y="112"/>
                      </a:lnTo>
                      <a:lnTo>
                        <a:pt x="566" y="109"/>
                      </a:lnTo>
                      <a:lnTo>
                        <a:pt x="573" y="132"/>
                      </a:lnTo>
                      <a:lnTo>
                        <a:pt x="573" y="198"/>
                      </a:lnTo>
                      <a:lnTo>
                        <a:pt x="534" y="211"/>
                      </a:lnTo>
                      <a:lnTo>
                        <a:pt x="428" y="209"/>
                      </a:lnTo>
                      <a:lnTo>
                        <a:pt x="318" y="192"/>
                      </a:lnTo>
                      <a:lnTo>
                        <a:pt x="221" y="175"/>
                      </a:lnTo>
                      <a:lnTo>
                        <a:pt x="117" y="187"/>
                      </a:lnTo>
                      <a:lnTo>
                        <a:pt x="61" y="221"/>
                      </a:lnTo>
                      <a:lnTo>
                        <a:pt x="22" y="232"/>
                      </a:lnTo>
                      <a:lnTo>
                        <a:pt x="1" y="228"/>
                      </a:lnTo>
                      <a:lnTo>
                        <a:pt x="0" y="171"/>
                      </a:lnTo>
                      <a:lnTo>
                        <a:pt x="22" y="97"/>
                      </a:lnTo>
                      <a:lnTo>
                        <a:pt x="19" y="46"/>
                      </a:lnTo>
                      <a:lnTo>
                        <a:pt x="1" y="21"/>
                      </a:lnTo>
                      <a:lnTo>
                        <a:pt x="1" y="6"/>
                      </a:lnTo>
                      <a:lnTo>
                        <a:pt x="27" y="0"/>
                      </a:lnTo>
                      <a:lnTo>
                        <a:pt x="61" y="34"/>
                      </a:lnTo>
                      <a:lnTo>
                        <a:pt x="63" y="79"/>
                      </a:lnTo>
                      <a:lnTo>
                        <a:pt x="47" y="141"/>
                      </a:lnTo>
                      <a:lnTo>
                        <a:pt x="43" y="181"/>
                      </a:lnTo>
                      <a:lnTo>
                        <a:pt x="105" y="153"/>
                      </a:lnTo>
                      <a:lnTo>
                        <a:pt x="173" y="120"/>
                      </a:lnTo>
                      <a:lnTo>
                        <a:pt x="248" y="118"/>
                      </a:lnTo>
                      <a:lnTo>
                        <a:pt x="300" y="129"/>
                      </a:lnTo>
                      <a:lnTo>
                        <a:pt x="356" y="129"/>
                      </a:lnTo>
                      <a:lnTo>
                        <a:pt x="433" y="13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12"/>
                <p:cNvSpPr>
                  <a:spLocks/>
                </p:cNvSpPr>
                <p:nvPr/>
              </p:nvSpPr>
              <p:spPr bwMode="auto">
                <a:xfrm>
                  <a:off x="4600" y="2176"/>
                  <a:ext cx="613" cy="414"/>
                </a:xfrm>
                <a:custGeom>
                  <a:avLst/>
                  <a:gdLst>
                    <a:gd name="T0" fmla="*/ 13 w 613"/>
                    <a:gd name="T1" fmla="*/ 61 h 414"/>
                    <a:gd name="T2" fmla="*/ 43 w 613"/>
                    <a:gd name="T3" fmla="*/ 57 h 414"/>
                    <a:gd name="T4" fmla="*/ 79 w 613"/>
                    <a:gd name="T5" fmla="*/ 81 h 414"/>
                    <a:gd name="T6" fmla="*/ 106 w 613"/>
                    <a:gd name="T7" fmla="*/ 124 h 414"/>
                    <a:gd name="T8" fmla="*/ 142 w 613"/>
                    <a:gd name="T9" fmla="*/ 195 h 414"/>
                    <a:gd name="T10" fmla="*/ 171 w 613"/>
                    <a:gd name="T11" fmla="*/ 258 h 414"/>
                    <a:gd name="T12" fmla="*/ 198 w 613"/>
                    <a:gd name="T13" fmla="*/ 318 h 414"/>
                    <a:gd name="T14" fmla="*/ 214 w 613"/>
                    <a:gd name="T15" fmla="*/ 328 h 414"/>
                    <a:gd name="T16" fmla="*/ 246 w 613"/>
                    <a:gd name="T17" fmla="*/ 318 h 414"/>
                    <a:gd name="T18" fmla="*/ 307 w 613"/>
                    <a:gd name="T19" fmla="*/ 268 h 414"/>
                    <a:gd name="T20" fmla="*/ 378 w 613"/>
                    <a:gd name="T21" fmla="*/ 208 h 414"/>
                    <a:gd name="T22" fmla="*/ 424 w 613"/>
                    <a:gd name="T23" fmla="*/ 156 h 414"/>
                    <a:gd name="T24" fmla="*/ 446 w 613"/>
                    <a:gd name="T25" fmla="*/ 125 h 414"/>
                    <a:gd name="T26" fmla="*/ 446 w 613"/>
                    <a:gd name="T27" fmla="*/ 113 h 414"/>
                    <a:gd name="T28" fmla="*/ 446 w 613"/>
                    <a:gd name="T29" fmla="*/ 96 h 414"/>
                    <a:gd name="T30" fmla="*/ 449 w 613"/>
                    <a:gd name="T31" fmla="*/ 86 h 414"/>
                    <a:gd name="T32" fmla="*/ 445 w 613"/>
                    <a:gd name="T33" fmla="*/ 51 h 414"/>
                    <a:gd name="T34" fmla="*/ 432 w 613"/>
                    <a:gd name="T35" fmla="*/ 25 h 414"/>
                    <a:gd name="T36" fmla="*/ 438 w 613"/>
                    <a:gd name="T37" fmla="*/ 0 h 414"/>
                    <a:gd name="T38" fmla="*/ 468 w 613"/>
                    <a:gd name="T39" fmla="*/ 0 h 414"/>
                    <a:gd name="T40" fmla="*/ 485 w 613"/>
                    <a:gd name="T41" fmla="*/ 39 h 414"/>
                    <a:gd name="T42" fmla="*/ 478 w 613"/>
                    <a:gd name="T43" fmla="*/ 100 h 414"/>
                    <a:gd name="T44" fmla="*/ 490 w 613"/>
                    <a:gd name="T45" fmla="*/ 100 h 414"/>
                    <a:gd name="T46" fmla="*/ 526 w 613"/>
                    <a:gd name="T47" fmla="*/ 96 h 414"/>
                    <a:gd name="T48" fmla="*/ 563 w 613"/>
                    <a:gd name="T49" fmla="*/ 73 h 414"/>
                    <a:gd name="T50" fmla="*/ 594 w 613"/>
                    <a:gd name="T51" fmla="*/ 69 h 414"/>
                    <a:gd name="T52" fmla="*/ 602 w 613"/>
                    <a:gd name="T53" fmla="*/ 91 h 414"/>
                    <a:gd name="T54" fmla="*/ 613 w 613"/>
                    <a:gd name="T55" fmla="*/ 137 h 414"/>
                    <a:gd name="T56" fmla="*/ 562 w 613"/>
                    <a:gd name="T57" fmla="*/ 207 h 414"/>
                    <a:gd name="T58" fmla="*/ 534 w 613"/>
                    <a:gd name="T59" fmla="*/ 241 h 414"/>
                    <a:gd name="T60" fmla="*/ 508 w 613"/>
                    <a:gd name="T61" fmla="*/ 245 h 414"/>
                    <a:gd name="T62" fmla="*/ 476 w 613"/>
                    <a:gd name="T63" fmla="*/ 208 h 414"/>
                    <a:gd name="T64" fmla="*/ 438 w 613"/>
                    <a:gd name="T65" fmla="*/ 207 h 414"/>
                    <a:gd name="T66" fmla="*/ 404 w 613"/>
                    <a:gd name="T67" fmla="*/ 241 h 414"/>
                    <a:gd name="T68" fmla="*/ 347 w 613"/>
                    <a:gd name="T69" fmla="*/ 302 h 414"/>
                    <a:gd name="T70" fmla="*/ 289 w 613"/>
                    <a:gd name="T71" fmla="*/ 372 h 414"/>
                    <a:gd name="T72" fmla="*/ 239 w 613"/>
                    <a:gd name="T73" fmla="*/ 402 h 414"/>
                    <a:gd name="T74" fmla="*/ 202 w 613"/>
                    <a:gd name="T75" fmla="*/ 414 h 414"/>
                    <a:gd name="T76" fmla="*/ 180 w 613"/>
                    <a:gd name="T77" fmla="*/ 401 h 414"/>
                    <a:gd name="T78" fmla="*/ 162 w 613"/>
                    <a:gd name="T79" fmla="*/ 362 h 414"/>
                    <a:gd name="T80" fmla="*/ 129 w 613"/>
                    <a:gd name="T81" fmla="*/ 297 h 414"/>
                    <a:gd name="T82" fmla="*/ 86 w 613"/>
                    <a:gd name="T83" fmla="*/ 220 h 414"/>
                    <a:gd name="T84" fmla="*/ 44 w 613"/>
                    <a:gd name="T85" fmla="*/ 180 h 414"/>
                    <a:gd name="T86" fmla="*/ 8 w 613"/>
                    <a:gd name="T87" fmla="*/ 139 h 414"/>
                    <a:gd name="T88" fmla="*/ 0 w 613"/>
                    <a:gd name="T89" fmla="*/ 100 h 414"/>
                    <a:gd name="T90" fmla="*/ 13 w 613"/>
                    <a:gd name="T91" fmla="*/ 61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3" h="414">
                      <a:moveTo>
                        <a:pt x="13" y="61"/>
                      </a:moveTo>
                      <a:lnTo>
                        <a:pt x="43" y="57"/>
                      </a:lnTo>
                      <a:lnTo>
                        <a:pt x="79" y="81"/>
                      </a:lnTo>
                      <a:lnTo>
                        <a:pt x="106" y="124"/>
                      </a:lnTo>
                      <a:lnTo>
                        <a:pt x="142" y="195"/>
                      </a:lnTo>
                      <a:lnTo>
                        <a:pt x="171" y="258"/>
                      </a:lnTo>
                      <a:lnTo>
                        <a:pt x="198" y="318"/>
                      </a:lnTo>
                      <a:lnTo>
                        <a:pt x="214" y="328"/>
                      </a:lnTo>
                      <a:lnTo>
                        <a:pt x="246" y="318"/>
                      </a:lnTo>
                      <a:lnTo>
                        <a:pt x="307" y="268"/>
                      </a:lnTo>
                      <a:lnTo>
                        <a:pt x="378" y="208"/>
                      </a:lnTo>
                      <a:lnTo>
                        <a:pt x="424" y="156"/>
                      </a:lnTo>
                      <a:lnTo>
                        <a:pt x="446" y="125"/>
                      </a:lnTo>
                      <a:lnTo>
                        <a:pt x="446" y="113"/>
                      </a:lnTo>
                      <a:lnTo>
                        <a:pt x="446" y="96"/>
                      </a:lnTo>
                      <a:lnTo>
                        <a:pt x="449" y="86"/>
                      </a:lnTo>
                      <a:lnTo>
                        <a:pt x="445" y="51"/>
                      </a:lnTo>
                      <a:lnTo>
                        <a:pt x="432" y="25"/>
                      </a:lnTo>
                      <a:lnTo>
                        <a:pt x="438" y="0"/>
                      </a:lnTo>
                      <a:lnTo>
                        <a:pt x="468" y="0"/>
                      </a:lnTo>
                      <a:lnTo>
                        <a:pt x="485" y="39"/>
                      </a:lnTo>
                      <a:lnTo>
                        <a:pt x="478" y="100"/>
                      </a:lnTo>
                      <a:lnTo>
                        <a:pt x="490" y="100"/>
                      </a:lnTo>
                      <a:lnTo>
                        <a:pt x="526" y="96"/>
                      </a:lnTo>
                      <a:lnTo>
                        <a:pt x="563" y="73"/>
                      </a:lnTo>
                      <a:lnTo>
                        <a:pt x="594" y="69"/>
                      </a:lnTo>
                      <a:lnTo>
                        <a:pt x="602" y="91"/>
                      </a:lnTo>
                      <a:lnTo>
                        <a:pt x="613" y="137"/>
                      </a:lnTo>
                      <a:lnTo>
                        <a:pt x="562" y="207"/>
                      </a:lnTo>
                      <a:lnTo>
                        <a:pt x="534" y="241"/>
                      </a:lnTo>
                      <a:lnTo>
                        <a:pt x="508" y="245"/>
                      </a:lnTo>
                      <a:lnTo>
                        <a:pt x="476" y="208"/>
                      </a:lnTo>
                      <a:lnTo>
                        <a:pt x="438" y="207"/>
                      </a:lnTo>
                      <a:lnTo>
                        <a:pt x="404" y="241"/>
                      </a:lnTo>
                      <a:lnTo>
                        <a:pt x="347" y="302"/>
                      </a:lnTo>
                      <a:lnTo>
                        <a:pt x="289" y="372"/>
                      </a:lnTo>
                      <a:lnTo>
                        <a:pt x="239" y="402"/>
                      </a:lnTo>
                      <a:lnTo>
                        <a:pt x="202" y="414"/>
                      </a:lnTo>
                      <a:lnTo>
                        <a:pt x="180" y="401"/>
                      </a:lnTo>
                      <a:lnTo>
                        <a:pt x="162" y="362"/>
                      </a:lnTo>
                      <a:lnTo>
                        <a:pt x="129" y="297"/>
                      </a:lnTo>
                      <a:lnTo>
                        <a:pt x="86" y="220"/>
                      </a:lnTo>
                      <a:lnTo>
                        <a:pt x="44" y="180"/>
                      </a:lnTo>
                      <a:lnTo>
                        <a:pt x="8" y="139"/>
                      </a:lnTo>
                      <a:lnTo>
                        <a:pt x="0" y="100"/>
                      </a:lnTo>
                      <a:lnTo>
                        <a:pt x="13" y="6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13"/>
                <p:cNvSpPr>
                  <a:spLocks/>
                </p:cNvSpPr>
                <p:nvPr/>
              </p:nvSpPr>
              <p:spPr bwMode="auto">
                <a:xfrm>
                  <a:off x="4318" y="2632"/>
                  <a:ext cx="257" cy="660"/>
                </a:xfrm>
                <a:custGeom>
                  <a:avLst/>
                  <a:gdLst>
                    <a:gd name="T0" fmla="*/ 163 w 257"/>
                    <a:gd name="T1" fmla="*/ 76 h 660"/>
                    <a:gd name="T2" fmla="*/ 199 w 257"/>
                    <a:gd name="T3" fmla="*/ 10 h 660"/>
                    <a:gd name="T4" fmla="*/ 236 w 257"/>
                    <a:gd name="T5" fmla="*/ 0 h 660"/>
                    <a:gd name="T6" fmla="*/ 244 w 257"/>
                    <a:gd name="T7" fmla="*/ 32 h 660"/>
                    <a:gd name="T8" fmla="*/ 257 w 257"/>
                    <a:gd name="T9" fmla="*/ 93 h 660"/>
                    <a:gd name="T10" fmla="*/ 239 w 257"/>
                    <a:gd name="T11" fmla="*/ 121 h 660"/>
                    <a:gd name="T12" fmla="*/ 190 w 257"/>
                    <a:gd name="T13" fmla="*/ 173 h 660"/>
                    <a:gd name="T14" fmla="*/ 163 w 257"/>
                    <a:gd name="T15" fmla="*/ 244 h 660"/>
                    <a:gd name="T16" fmla="*/ 142 w 257"/>
                    <a:gd name="T17" fmla="*/ 300 h 660"/>
                    <a:gd name="T18" fmla="*/ 142 w 257"/>
                    <a:gd name="T19" fmla="*/ 333 h 660"/>
                    <a:gd name="T20" fmla="*/ 147 w 257"/>
                    <a:gd name="T21" fmla="*/ 420 h 660"/>
                    <a:gd name="T22" fmla="*/ 160 w 257"/>
                    <a:gd name="T23" fmla="*/ 497 h 660"/>
                    <a:gd name="T24" fmla="*/ 180 w 257"/>
                    <a:gd name="T25" fmla="*/ 539 h 660"/>
                    <a:gd name="T26" fmla="*/ 185 w 257"/>
                    <a:gd name="T27" fmla="*/ 563 h 660"/>
                    <a:gd name="T28" fmla="*/ 181 w 257"/>
                    <a:gd name="T29" fmla="*/ 588 h 660"/>
                    <a:gd name="T30" fmla="*/ 157 w 257"/>
                    <a:gd name="T31" fmla="*/ 593 h 660"/>
                    <a:gd name="T32" fmla="*/ 110 w 257"/>
                    <a:gd name="T33" fmla="*/ 603 h 660"/>
                    <a:gd name="T34" fmla="*/ 65 w 257"/>
                    <a:gd name="T35" fmla="*/ 642 h 660"/>
                    <a:gd name="T36" fmla="*/ 42 w 257"/>
                    <a:gd name="T37" fmla="*/ 660 h 660"/>
                    <a:gd name="T38" fmla="*/ 18 w 257"/>
                    <a:gd name="T39" fmla="*/ 647 h 660"/>
                    <a:gd name="T40" fmla="*/ 0 w 257"/>
                    <a:gd name="T41" fmla="*/ 597 h 660"/>
                    <a:gd name="T42" fmla="*/ 6 w 257"/>
                    <a:gd name="T43" fmla="*/ 571 h 660"/>
                    <a:gd name="T44" fmla="*/ 37 w 257"/>
                    <a:gd name="T45" fmla="*/ 566 h 660"/>
                    <a:gd name="T46" fmla="*/ 91 w 257"/>
                    <a:gd name="T47" fmla="*/ 544 h 660"/>
                    <a:gd name="T48" fmla="*/ 125 w 257"/>
                    <a:gd name="T49" fmla="*/ 539 h 660"/>
                    <a:gd name="T50" fmla="*/ 130 w 257"/>
                    <a:gd name="T51" fmla="*/ 514 h 660"/>
                    <a:gd name="T52" fmla="*/ 121 w 257"/>
                    <a:gd name="T53" fmla="*/ 488 h 660"/>
                    <a:gd name="T54" fmla="*/ 101 w 257"/>
                    <a:gd name="T55" fmla="*/ 420 h 660"/>
                    <a:gd name="T56" fmla="*/ 91 w 257"/>
                    <a:gd name="T57" fmla="*/ 340 h 660"/>
                    <a:gd name="T58" fmla="*/ 91 w 257"/>
                    <a:gd name="T59" fmla="*/ 276 h 660"/>
                    <a:gd name="T60" fmla="*/ 110 w 257"/>
                    <a:gd name="T61" fmla="*/ 212 h 660"/>
                    <a:gd name="T62" fmla="*/ 133 w 257"/>
                    <a:gd name="T63" fmla="*/ 146 h 660"/>
                    <a:gd name="T64" fmla="*/ 149 w 257"/>
                    <a:gd name="T65" fmla="*/ 105 h 660"/>
                    <a:gd name="T66" fmla="*/ 163 w 257"/>
                    <a:gd name="T67" fmla="*/ 76 h 6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7" h="660">
                      <a:moveTo>
                        <a:pt x="163" y="76"/>
                      </a:moveTo>
                      <a:lnTo>
                        <a:pt x="199" y="10"/>
                      </a:lnTo>
                      <a:lnTo>
                        <a:pt x="236" y="0"/>
                      </a:lnTo>
                      <a:lnTo>
                        <a:pt x="244" y="32"/>
                      </a:lnTo>
                      <a:lnTo>
                        <a:pt x="257" y="93"/>
                      </a:lnTo>
                      <a:lnTo>
                        <a:pt x="239" y="121"/>
                      </a:lnTo>
                      <a:lnTo>
                        <a:pt x="190" y="173"/>
                      </a:lnTo>
                      <a:lnTo>
                        <a:pt x="163" y="244"/>
                      </a:lnTo>
                      <a:lnTo>
                        <a:pt x="142" y="300"/>
                      </a:lnTo>
                      <a:lnTo>
                        <a:pt x="142" y="333"/>
                      </a:lnTo>
                      <a:lnTo>
                        <a:pt x="147" y="420"/>
                      </a:lnTo>
                      <a:lnTo>
                        <a:pt x="160" y="497"/>
                      </a:lnTo>
                      <a:lnTo>
                        <a:pt x="180" y="539"/>
                      </a:lnTo>
                      <a:lnTo>
                        <a:pt x="185" y="563"/>
                      </a:lnTo>
                      <a:lnTo>
                        <a:pt x="181" y="588"/>
                      </a:lnTo>
                      <a:lnTo>
                        <a:pt x="157" y="593"/>
                      </a:lnTo>
                      <a:lnTo>
                        <a:pt x="110" y="603"/>
                      </a:lnTo>
                      <a:lnTo>
                        <a:pt x="65" y="642"/>
                      </a:lnTo>
                      <a:lnTo>
                        <a:pt x="42" y="660"/>
                      </a:lnTo>
                      <a:lnTo>
                        <a:pt x="18" y="647"/>
                      </a:lnTo>
                      <a:lnTo>
                        <a:pt x="0" y="597"/>
                      </a:lnTo>
                      <a:lnTo>
                        <a:pt x="6" y="571"/>
                      </a:lnTo>
                      <a:lnTo>
                        <a:pt x="37" y="566"/>
                      </a:lnTo>
                      <a:lnTo>
                        <a:pt x="91" y="544"/>
                      </a:lnTo>
                      <a:lnTo>
                        <a:pt x="125" y="539"/>
                      </a:lnTo>
                      <a:lnTo>
                        <a:pt x="130" y="514"/>
                      </a:lnTo>
                      <a:lnTo>
                        <a:pt x="121" y="488"/>
                      </a:lnTo>
                      <a:lnTo>
                        <a:pt x="101" y="420"/>
                      </a:lnTo>
                      <a:lnTo>
                        <a:pt x="91" y="340"/>
                      </a:lnTo>
                      <a:lnTo>
                        <a:pt x="91" y="276"/>
                      </a:lnTo>
                      <a:lnTo>
                        <a:pt x="110" y="212"/>
                      </a:lnTo>
                      <a:lnTo>
                        <a:pt x="133" y="146"/>
                      </a:lnTo>
                      <a:lnTo>
                        <a:pt x="149" y="105"/>
                      </a:lnTo>
                      <a:lnTo>
                        <a:pt x="163" y="7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Freeform 14"/>
                <p:cNvSpPr>
                  <a:spLocks/>
                </p:cNvSpPr>
                <p:nvPr/>
              </p:nvSpPr>
              <p:spPr bwMode="auto">
                <a:xfrm>
                  <a:off x="4577" y="2664"/>
                  <a:ext cx="245" cy="590"/>
                </a:xfrm>
                <a:custGeom>
                  <a:avLst/>
                  <a:gdLst>
                    <a:gd name="T0" fmla="*/ 14 w 245"/>
                    <a:gd name="T1" fmla="*/ 22 h 590"/>
                    <a:gd name="T2" fmla="*/ 37 w 245"/>
                    <a:gd name="T3" fmla="*/ 0 h 590"/>
                    <a:gd name="T4" fmla="*/ 60 w 245"/>
                    <a:gd name="T5" fmla="*/ 5 h 590"/>
                    <a:gd name="T6" fmla="*/ 82 w 245"/>
                    <a:gd name="T7" fmla="*/ 24 h 590"/>
                    <a:gd name="T8" fmla="*/ 101 w 245"/>
                    <a:gd name="T9" fmla="*/ 80 h 590"/>
                    <a:gd name="T10" fmla="*/ 128 w 245"/>
                    <a:gd name="T11" fmla="*/ 173 h 590"/>
                    <a:gd name="T12" fmla="*/ 142 w 245"/>
                    <a:gd name="T13" fmla="*/ 257 h 590"/>
                    <a:gd name="T14" fmla="*/ 144 w 245"/>
                    <a:gd name="T15" fmla="*/ 313 h 590"/>
                    <a:gd name="T16" fmla="*/ 137 w 245"/>
                    <a:gd name="T17" fmla="*/ 340 h 590"/>
                    <a:gd name="T18" fmla="*/ 125 w 245"/>
                    <a:gd name="T19" fmla="*/ 383 h 590"/>
                    <a:gd name="T20" fmla="*/ 104 w 245"/>
                    <a:gd name="T21" fmla="*/ 432 h 590"/>
                    <a:gd name="T22" fmla="*/ 87 w 245"/>
                    <a:gd name="T23" fmla="*/ 483 h 590"/>
                    <a:gd name="T24" fmla="*/ 83 w 245"/>
                    <a:gd name="T25" fmla="*/ 524 h 590"/>
                    <a:gd name="T26" fmla="*/ 96 w 245"/>
                    <a:gd name="T27" fmla="*/ 538 h 590"/>
                    <a:gd name="T28" fmla="*/ 137 w 245"/>
                    <a:gd name="T29" fmla="*/ 529 h 590"/>
                    <a:gd name="T30" fmla="*/ 199 w 245"/>
                    <a:gd name="T31" fmla="*/ 524 h 590"/>
                    <a:gd name="T32" fmla="*/ 230 w 245"/>
                    <a:gd name="T33" fmla="*/ 529 h 590"/>
                    <a:gd name="T34" fmla="*/ 245 w 245"/>
                    <a:gd name="T35" fmla="*/ 546 h 590"/>
                    <a:gd name="T36" fmla="*/ 245 w 245"/>
                    <a:gd name="T37" fmla="*/ 563 h 590"/>
                    <a:gd name="T38" fmla="*/ 221 w 245"/>
                    <a:gd name="T39" fmla="*/ 582 h 590"/>
                    <a:gd name="T40" fmla="*/ 197 w 245"/>
                    <a:gd name="T41" fmla="*/ 590 h 590"/>
                    <a:gd name="T42" fmla="*/ 134 w 245"/>
                    <a:gd name="T43" fmla="*/ 573 h 590"/>
                    <a:gd name="T44" fmla="*/ 107 w 245"/>
                    <a:gd name="T45" fmla="*/ 573 h 590"/>
                    <a:gd name="T46" fmla="*/ 79 w 245"/>
                    <a:gd name="T47" fmla="*/ 585 h 590"/>
                    <a:gd name="T48" fmla="*/ 59 w 245"/>
                    <a:gd name="T49" fmla="*/ 585 h 590"/>
                    <a:gd name="T50" fmla="*/ 28 w 245"/>
                    <a:gd name="T51" fmla="*/ 568 h 590"/>
                    <a:gd name="T52" fmla="*/ 31 w 245"/>
                    <a:gd name="T53" fmla="*/ 541 h 590"/>
                    <a:gd name="T54" fmla="*/ 37 w 245"/>
                    <a:gd name="T55" fmla="*/ 521 h 590"/>
                    <a:gd name="T56" fmla="*/ 49 w 245"/>
                    <a:gd name="T57" fmla="*/ 490 h 590"/>
                    <a:gd name="T58" fmla="*/ 56 w 245"/>
                    <a:gd name="T59" fmla="*/ 461 h 590"/>
                    <a:gd name="T60" fmla="*/ 63 w 245"/>
                    <a:gd name="T61" fmla="*/ 405 h 590"/>
                    <a:gd name="T62" fmla="*/ 74 w 245"/>
                    <a:gd name="T63" fmla="*/ 344 h 590"/>
                    <a:gd name="T64" fmla="*/ 96 w 245"/>
                    <a:gd name="T65" fmla="*/ 296 h 590"/>
                    <a:gd name="T66" fmla="*/ 83 w 245"/>
                    <a:gd name="T67" fmla="*/ 257 h 590"/>
                    <a:gd name="T68" fmla="*/ 49 w 245"/>
                    <a:gd name="T69" fmla="*/ 168 h 590"/>
                    <a:gd name="T70" fmla="*/ 10 w 245"/>
                    <a:gd name="T71" fmla="*/ 91 h 590"/>
                    <a:gd name="T72" fmla="*/ 0 w 245"/>
                    <a:gd name="T73" fmla="*/ 52 h 590"/>
                    <a:gd name="T74" fmla="*/ 14 w 245"/>
                    <a:gd name="T75" fmla="*/ 22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5" h="590">
                      <a:moveTo>
                        <a:pt x="14" y="22"/>
                      </a:moveTo>
                      <a:lnTo>
                        <a:pt x="37" y="0"/>
                      </a:lnTo>
                      <a:lnTo>
                        <a:pt x="60" y="5"/>
                      </a:lnTo>
                      <a:lnTo>
                        <a:pt x="82" y="24"/>
                      </a:lnTo>
                      <a:lnTo>
                        <a:pt x="101" y="80"/>
                      </a:lnTo>
                      <a:lnTo>
                        <a:pt x="128" y="173"/>
                      </a:lnTo>
                      <a:lnTo>
                        <a:pt x="142" y="257"/>
                      </a:lnTo>
                      <a:lnTo>
                        <a:pt x="144" y="313"/>
                      </a:lnTo>
                      <a:lnTo>
                        <a:pt x="137" y="340"/>
                      </a:lnTo>
                      <a:lnTo>
                        <a:pt x="125" y="383"/>
                      </a:lnTo>
                      <a:lnTo>
                        <a:pt x="104" y="432"/>
                      </a:lnTo>
                      <a:lnTo>
                        <a:pt x="87" y="483"/>
                      </a:lnTo>
                      <a:lnTo>
                        <a:pt x="83" y="524"/>
                      </a:lnTo>
                      <a:lnTo>
                        <a:pt x="96" y="538"/>
                      </a:lnTo>
                      <a:lnTo>
                        <a:pt x="137" y="529"/>
                      </a:lnTo>
                      <a:lnTo>
                        <a:pt x="199" y="524"/>
                      </a:lnTo>
                      <a:lnTo>
                        <a:pt x="230" y="529"/>
                      </a:lnTo>
                      <a:lnTo>
                        <a:pt x="245" y="546"/>
                      </a:lnTo>
                      <a:lnTo>
                        <a:pt x="245" y="563"/>
                      </a:lnTo>
                      <a:lnTo>
                        <a:pt x="221" y="582"/>
                      </a:lnTo>
                      <a:lnTo>
                        <a:pt x="197" y="590"/>
                      </a:lnTo>
                      <a:lnTo>
                        <a:pt x="134" y="573"/>
                      </a:lnTo>
                      <a:lnTo>
                        <a:pt x="107" y="573"/>
                      </a:lnTo>
                      <a:lnTo>
                        <a:pt x="79" y="585"/>
                      </a:lnTo>
                      <a:lnTo>
                        <a:pt x="59" y="585"/>
                      </a:lnTo>
                      <a:lnTo>
                        <a:pt x="28" y="568"/>
                      </a:lnTo>
                      <a:lnTo>
                        <a:pt x="31" y="541"/>
                      </a:lnTo>
                      <a:lnTo>
                        <a:pt x="37" y="521"/>
                      </a:lnTo>
                      <a:lnTo>
                        <a:pt x="49" y="490"/>
                      </a:lnTo>
                      <a:lnTo>
                        <a:pt x="56" y="461"/>
                      </a:lnTo>
                      <a:lnTo>
                        <a:pt x="63" y="405"/>
                      </a:lnTo>
                      <a:lnTo>
                        <a:pt x="74" y="344"/>
                      </a:lnTo>
                      <a:lnTo>
                        <a:pt x="96" y="296"/>
                      </a:lnTo>
                      <a:lnTo>
                        <a:pt x="83" y="257"/>
                      </a:lnTo>
                      <a:lnTo>
                        <a:pt x="49" y="168"/>
                      </a:lnTo>
                      <a:lnTo>
                        <a:pt x="10" y="91"/>
                      </a:lnTo>
                      <a:lnTo>
                        <a:pt x="0" y="5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" name="TextBox 19"/>
            <p:cNvSpPr txBox="1"/>
            <p:nvPr/>
          </p:nvSpPr>
          <p:spPr>
            <a:xfrm>
              <a:off x="6309360" y="5319100"/>
              <a:ext cx="2792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Against bottled water </a:t>
              </a:r>
            </a:p>
          </p:txBody>
        </p:sp>
        <p:grpSp>
          <p:nvGrpSpPr>
            <p:cNvPr id="22" name="Group 18"/>
            <p:cNvGrpSpPr>
              <a:grpSpLocks noChangeAspect="1"/>
            </p:cNvGrpSpPr>
            <p:nvPr/>
          </p:nvGrpSpPr>
          <p:grpSpPr bwMode="auto">
            <a:xfrm rot="1996176">
              <a:off x="8255708" y="2651345"/>
              <a:ext cx="276409" cy="501650"/>
              <a:chOff x="2618" y="1729"/>
              <a:chExt cx="551" cy="1000"/>
            </a:xfrm>
          </p:grpSpPr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642" y="2250"/>
                <a:ext cx="490" cy="425"/>
              </a:xfrm>
              <a:custGeom>
                <a:avLst/>
                <a:gdLst>
                  <a:gd name="T0" fmla="*/ 177 w 980"/>
                  <a:gd name="T1" fmla="*/ 2 h 850"/>
                  <a:gd name="T2" fmla="*/ 166 w 980"/>
                  <a:gd name="T3" fmla="*/ 0 h 850"/>
                  <a:gd name="T4" fmla="*/ 153 w 980"/>
                  <a:gd name="T5" fmla="*/ 0 h 850"/>
                  <a:gd name="T6" fmla="*/ 133 w 980"/>
                  <a:gd name="T7" fmla="*/ 0 h 850"/>
                  <a:gd name="T8" fmla="*/ 116 w 980"/>
                  <a:gd name="T9" fmla="*/ 0 h 850"/>
                  <a:gd name="T10" fmla="*/ 95 w 980"/>
                  <a:gd name="T11" fmla="*/ 3 h 850"/>
                  <a:gd name="T12" fmla="*/ 74 w 980"/>
                  <a:gd name="T13" fmla="*/ 11 h 850"/>
                  <a:gd name="T14" fmla="*/ 55 w 980"/>
                  <a:gd name="T15" fmla="*/ 23 h 850"/>
                  <a:gd name="T16" fmla="*/ 38 w 980"/>
                  <a:gd name="T17" fmla="*/ 38 h 850"/>
                  <a:gd name="T18" fmla="*/ 23 w 980"/>
                  <a:gd name="T19" fmla="*/ 59 h 850"/>
                  <a:gd name="T20" fmla="*/ 12 w 980"/>
                  <a:gd name="T21" fmla="*/ 89 h 850"/>
                  <a:gd name="T22" fmla="*/ 4 w 980"/>
                  <a:gd name="T23" fmla="*/ 123 h 850"/>
                  <a:gd name="T24" fmla="*/ 2 w 980"/>
                  <a:gd name="T25" fmla="*/ 167 h 850"/>
                  <a:gd name="T26" fmla="*/ 0 w 980"/>
                  <a:gd name="T27" fmla="*/ 222 h 850"/>
                  <a:gd name="T28" fmla="*/ 0 w 980"/>
                  <a:gd name="T29" fmla="*/ 287 h 850"/>
                  <a:gd name="T30" fmla="*/ 2 w 980"/>
                  <a:gd name="T31" fmla="*/ 359 h 850"/>
                  <a:gd name="T32" fmla="*/ 10 w 980"/>
                  <a:gd name="T33" fmla="*/ 435 h 850"/>
                  <a:gd name="T34" fmla="*/ 19 w 980"/>
                  <a:gd name="T35" fmla="*/ 511 h 850"/>
                  <a:gd name="T36" fmla="*/ 36 w 980"/>
                  <a:gd name="T37" fmla="*/ 585 h 850"/>
                  <a:gd name="T38" fmla="*/ 57 w 980"/>
                  <a:gd name="T39" fmla="*/ 656 h 850"/>
                  <a:gd name="T40" fmla="*/ 86 w 980"/>
                  <a:gd name="T41" fmla="*/ 720 h 850"/>
                  <a:gd name="T42" fmla="*/ 124 w 980"/>
                  <a:gd name="T43" fmla="*/ 774 h 850"/>
                  <a:gd name="T44" fmla="*/ 170 w 980"/>
                  <a:gd name="T45" fmla="*/ 813 h 850"/>
                  <a:gd name="T46" fmla="*/ 225 w 980"/>
                  <a:gd name="T47" fmla="*/ 840 h 850"/>
                  <a:gd name="T48" fmla="*/ 290 w 980"/>
                  <a:gd name="T49" fmla="*/ 850 h 850"/>
                  <a:gd name="T50" fmla="*/ 360 w 980"/>
                  <a:gd name="T51" fmla="*/ 848 h 850"/>
                  <a:gd name="T52" fmla="*/ 432 w 980"/>
                  <a:gd name="T53" fmla="*/ 842 h 850"/>
                  <a:gd name="T54" fmla="*/ 505 w 980"/>
                  <a:gd name="T55" fmla="*/ 833 h 850"/>
                  <a:gd name="T56" fmla="*/ 575 w 980"/>
                  <a:gd name="T57" fmla="*/ 821 h 850"/>
                  <a:gd name="T58" fmla="*/ 643 w 980"/>
                  <a:gd name="T59" fmla="*/ 808 h 850"/>
                  <a:gd name="T60" fmla="*/ 708 w 980"/>
                  <a:gd name="T61" fmla="*/ 791 h 850"/>
                  <a:gd name="T62" fmla="*/ 767 w 980"/>
                  <a:gd name="T63" fmla="*/ 770 h 850"/>
                  <a:gd name="T64" fmla="*/ 822 w 980"/>
                  <a:gd name="T65" fmla="*/ 747 h 850"/>
                  <a:gd name="T66" fmla="*/ 870 w 980"/>
                  <a:gd name="T67" fmla="*/ 720 h 850"/>
                  <a:gd name="T68" fmla="*/ 912 w 980"/>
                  <a:gd name="T69" fmla="*/ 690 h 850"/>
                  <a:gd name="T70" fmla="*/ 944 w 980"/>
                  <a:gd name="T71" fmla="*/ 658 h 850"/>
                  <a:gd name="T72" fmla="*/ 967 w 980"/>
                  <a:gd name="T73" fmla="*/ 623 h 850"/>
                  <a:gd name="T74" fmla="*/ 980 w 980"/>
                  <a:gd name="T75" fmla="*/ 583 h 850"/>
                  <a:gd name="T76" fmla="*/ 975 w 980"/>
                  <a:gd name="T77" fmla="*/ 547 h 850"/>
                  <a:gd name="T78" fmla="*/ 954 w 980"/>
                  <a:gd name="T79" fmla="*/ 517 h 850"/>
                  <a:gd name="T80" fmla="*/ 919 w 980"/>
                  <a:gd name="T81" fmla="*/ 492 h 850"/>
                  <a:gd name="T82" fmla="*/ 870 w 980"/>
                  <a:gd name="T83" fmla="*/ 471 h 850"/>
                  <a:gd name="T84" fmla="*/ 813 w 980"/>
                  <a:gd name="T85" fmla="*/ 456 h 850"/>
                  <a:gd name="T86" fmla="*/ 750 w 980"/>
                  <a:gd name="T87" fmla="*/ 447 h 850"/>
                  <a:gd name="T88" fmla="*/ 682 w 980"/>
                  <a:gd name="T89" fmla="*/ 439 h 850"/>
                  <a:gd name="T90" fmla="*/ 611 w 980"/>
                  <a:gd name="T91" fmla="*/ 439 h 850"/>
                  <a:gd name="T92" fmla="*/ 541 w 980"/>
                  <a:gd name="T93" fmla="*/ 441 h 850"/>
                  <a:gd name="T94" fmla="*/ 474 w 980"/>
                  <a:gd name="T95" fmla="*/ 447 h 850"/>
                  <a:gd name="T96" fmla="*/ 413 w 980"/>
                  <a:gd name="T97" fmla="*/ 458 h 850"/>
                  <a:gd name="T98" fmla="*/ 360 w 980"/>
                  <a:gd name="T99" fmla="*/ 471 h 850"/>
                  <a:gd name="T100" fmla="*/ 318 w 980"/>
                  <a:gd name="T101" fmla="*/ 488 h 850"/>
                  <a:gd name="T102" fmla="*/ 282 w 980"/>
                  <a:gd name="T103" fmla="*/ 485 h 850"/>
                  <a:gd name="T104" fmla="*/ 253 w 980"/>
                  <a:gd name="T105" fmla="*/ 466 h 850"/>
                  <a:gd name="T106" fmla="*/ 232 w 980"/>
                  <a:gd name="T107" fmla="*/ 429 h 850"/>
                  <a:gd name="T108" fmla="*/ 213 w 980"/>
                  <a:gd name="T109" fmla="*/ 384 h 850"/>
                  <a:gd name="T110" fmla="*/ 202 w 980"/>
                  <a:gd name="T111" fmla="*/ 329 h 850"/>
                  <a:gd name="T112" fmla="*/ 192 w 980"/>
                  <a:gd name="T113" fmla="*/ 272 h 850"/>
                  <a:gd name="T114" fmla="*/ 187 w 980"/>
                  <a:gd name="T115" fmla="*/ 209 h 850"/>
                  <a:gd name="T116" fmla="*/ 183 w 980"/>
                  <a:gd name="T117" fmla="*/ 152 h 850"/>
                  <a:gd name="T118" fmla="*/ 183 w 980"/>
                  <a:gd name="T119" fmla="*/ 99 h 850"/>
                  <a:gd name="T120" fmla="*/ 183 w 980"/>
                  <a:gd name="T121" fmla="*/ 53 h 850"/>
                  <a:gd name="T122" fmla="*/ 183 w 980"/>
                  <a:gd name="T123" fmla="*/ 21 h 850"/>
                  <a:gd name="T124" fmla="*/ 183 w 980"/>
                  <a:gd name="T125" fmla="*/ 5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80" h="850">
                    <a:moveTo>
                      <a:pt x="185" y="3"/>
                    </a:moveTo>
                    <a:lnTo>
                      <a:pt x="183" y="3"/>
                    </a:lnTo>
                    <a:lnTo>
                      <a:pt x="183" y="3"/>
                    </a:lnTo>
                    <a:lnTo>
                      <a:pt x="179" y="3"/>
                    </a:lnTo>
                    <a:lnTo>
                      <a:pt x="177" y="2"/>
                    </a:lnTo>
                    <a:lnTo>
                      <a:pt x="175" y="2"/>
                    </a:lnTo>
                    <a:lnTo>
                      <a:pt x="173" y="2"/>
                    </a:lnTo>
                    <a:lnTo>
                      <a:pt x="172" y="2"/>
                    </a:lnTo>
                    <a:lnTo>
                      <a:pt x="170" y="2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0" y="0"/>
                    </a:lnTo>
                    <a:lnTo>
                      <a:pt x="158" y="0"/>
                    </a:lnTo>
                    <a:lnTo>
                      <a:pt x="154" y="0"/>
                    </a:lnTo>
                    <a:lnTo>
                      <a:pt x="153" y="0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41" y="0"/>
                    </a:lnTo>
                    <a:lnTo>
                      <a:pt x="137" y="0"/>
                    </a:lnTo>
                    <a:lnTo>
                      <a:pt x="133" y="0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7" y="2"/>
                    </a:lnTo>
                    <a:lnTo>
                      <a:pt x="103" y="2"/>
                    </a:lnTo>
                    <a:lnTo>
                      <a:pt x="99" y="3"/>
                    </a:lnTo>
                    <a:lnTo>
                      <a:pt x="95" y="3"/>
                    </a:lnTo>
                    <a:lnTo>
                      <a:pt x="92" y="5"/>
                    </a:lnTo>
                    <a:lnTo>
                      <a:pt x="86" y="7"/>
                    </a:lnTo>
                    <a:lnTo>
                      <a:pt x="84" y="7"/>
                    </a:lnTo>
                    <a:lnTo>
                      <a:pt x="78" y="9"/>
                    </a:lnTo>
                    <a:lnTo>
                      <a:pt x="74" y="11"/>
                    </a:lnTo>
                    <a:lnTo>
                      <a:pt x="71" y="13"/>
                    </a:lnTo>
                    <a:lnTo>
                      <a:pt x="67" y="15"/>
                    </a:lnTo>
                    <a:lnTo>
                      <a:pt x="63" y="17"/>
                    </a:lnTo>
                    <a:lnTo>
                      <a:pt x="59" y="19"/>
                    </a:lnTo>
                    <a:lnTo>
                      <a:pt x="55" y="23"/>
                    </a:lnTo>
                    <a:lnTo>
                      <a:pt x="52" y="26"/>
                    </a:lnTo>
                    <a:lnTo>
                      <a:pt x="48" y="28"/>
                    </a:lnTo>
                    <a:lnTo>
                      <a:pt x="44" y="30"/>
                    </a:lnTo>
                    <a:lnTo>
                      <a:pt x="40" y="36"/>
                    </a:lnTo>
                    <a:lnTo>
                      <a:pt x="38" y="38"/>
                    </a:lnTo>
                    <a:lnTo>
                      <a:pt x="35" y="43"/>
                    </a:lnTo>
                    <a:lnTo>
                      <a:pt x="31" y="47"/>
                    </a:lnTo>
                    <a:lnTo>
                      <a:pt x="29" y="49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1" y="64"/>
                    </a:lnTo>
                    <a:lnTo>
                      <a:pt x="17" y="70"/>
                    </a:lnTo>
                    <a:lnTo>
                      <a:pt x="17" y="76"/>
                    </a:lnTo>
                    <a:lnTo>
                      <a:pt x="14" y="81"/>
                    </a:lnTo>
                    <a:lnTo>
                      <a:pt x="12" y="89"/>
                    </a:lnTo>
                    <a:lnTo>
                      <a:pt x="10" y="93"/>
                    </a:lnTo>
                    <a:lnTo>
                      <a:pt x="8" y="100"/>
                    </a:lnTo>
                    <a:lnTo>
                      <a:pt x="6" y="108"/>
                    </a:lnTo>
                    <a:lnTo>
                      <a:pt x="6" y="116"/>
                    </a:lnTo>
                    <a:lnTo>
                      <a:pt x="4" y="123"/>
                    </a:lnTo>
                    <a:lnTo>
                      <a:pt x="4" y="131"/>
                    </a:lnTo>
                    <a:lnTo>
                      <a:pt x="4" y="138"/>
                    </a:lnTo>
                    <a:lnTo>
                      <a:pt x="4" y="146"/>
                    </a:lnTo>
                    <a:lnTo>
                      <a:pt x="2" y="156"/>
                    </a:lnTo>
                    <a:lnTo>
                      <a:pt x="2" y="167"/>
                    </a:lnTo>
                    <a:lnTo>
                      <a:pt x="2" y="177"/>
                    </a:lnTo>
                    <a:lnTo>
                      <a:pt x="0" y="188"/>
                    </a:lnTo>
                    <a:lnTo>
                      <a:pt x="0" y="199"/>
                    </a:lnTo>
                    <a:lnTo>
                      <a:pt x="0" y="211"/>
                    </a:lnTo>
                    <a:lnTo>
                      <a:pt x="0" y="222"/>
                    </a:lnTo>
                    <a:lnTo>
                      <a:pt x="0" y="235"/>
                    </a:lnTo>
                    <a:lnTo>
                      <a:pt x="0" y="249"/>
                    </a:lnTo>
                    <a:lnTo>
                      <a:pt x="0" y="260"/>
                    </a:lnTo>
                    <a:lnTo>
                      <a:pt x="0" y="273"/>
                    </a:lnTo>
                    <a:lnTo>
                      <a:pt x="0" y="287"/>
                    </a:lnTo>
                    <a:lnTo>
                      <a:pt x="0" y="302"/>
                    </a:lnTo>
                    <a:lnTo>
                      <a:pt x="2" y="315"/>
                    </a:lnTo>
                    <a:lnTo>
                      <a:pt x="2" y="331"/>
                    </a:lnTo>
                    <a:lnTo>
                      <a:pt x="2" y="344"/>
                    </a:lnTo>
                    <a:lnTo>
                      <a:pt x="2" y="359"/>
                    </a:lnTo>
                    <a:lnTo>
                      <a:pt x="4" y="374"/>
                    </a:lnTo>
                    <a:lnTo>
                      <a:pt x="4" y="388"/>
                    </a:lnTo>
                    <a:lnTo>
                      <a:pt x="6" y="405"/>
                    </a:lnTo>
                    <a:lnTo>
                      <a:pt x="6" y="420"/>
                    </a:lnTo>
                    <a:lnTo>
                      <a:pt x="10" y="435"/>
                    </a:lnTo>
                    <a:lnTo>
                      <a:pt x="10" y="450"/>
                    </a:lnTo>
                    <a:lnTo>
                      <a:pt x="12" y="466"/>
                    </a:lnTo>
                    <a:lnTo>
                      <a:pt x="14" y="481"/>
                    </a:lnTo>
                    <a:lnTo>
                      <a:pt x="17" y="496"/>
                    </a:lnTo>
                    <a:lnTo>
                      <a:pt x="19" y="511"/>
                    </a:lnTo>
                    <a:lnTo>
                      <a:pt x="21" y="526"/>
                    </a:lnTo>
                    <a:lnTo>
                      <a:pt x="25" y="542"/>
                    </a:lnTo>
                    <a:lnTo>
                      <a:pt x="29" y="557"/>
                    </a:lnTo>
                    <a:lnTo>
                      <a:pt x="31" y="572"/>
                    </a:lnTo>
                    <a:lnTo>
                      <a:pt x="36" y="585"/>
                    </a:lnTo>
                    <a:lnTo>
                      <a:pt x="38" y="601"/>
                    </a:lnTo>
                    <a:lnTo>
                      <a:pt x="44" y="614"/>
                    </a:lnTo>
                    <a:lnTo>
                      <a:pt x="48" y="627"/>
                    </a:lnTo>
                    <a:lnTo>
                      <a:pt x="54" y="642"/>
                    </a:lnTo>
                    <a:lnTo>
                      <a:pt x="57" y="656"/>
                    </a:lnTo>
                    <a:lnTo>
                      <a:pt x="63" y="669"/>
                    </a:lnTo>
                    <a:lnTo>
                      <a:pt x="67" y="682"/>
                    </a:lnTo>
                    <a:lnTo>
                      <a:pt x="74" y="696"/>
                    </a:lnTo>
                    <a:lnTo>
                      <a:pt x="80" y="707"/>
                    </a:lnTo>
                    <a:lnTo>
                      <a:pt x="86" y="720"/>
                    </a:lnTo>
                    <a:lnTo>
                      <a:pt x="94" y="730"/>
                    </a:lnTo>
                    <a:lnTo>
                      <a:pt x="101" y="741"/>
                    </a:lnTo>
                    <a:lnTo>
                      <a:pt x="109" y="753"/>
                    </a:lnTo>
                    <a:lnTo>
                      <a:pt x="116" y="764"/>
                    </a:lnTo>
                    <a:lnTo>
                      <a:pt x="124" y="774"/>
                    </a:lnTo>
                    <a:lnTo>
                      <a:pt x="132" y="783"/>
                    </a:lnTo>
                    <a:lnTo>
                      <a:pt x="139" y="791"/>
                    </a:lnTo>
                    <a:lnTo>
                      <a:pt x="149" y="800"/>
                    </a:lnTo>
                    <a:lnTo>
                      <a:pt x="158" y="806"/>
                    </a:lnTo>
                    <a:lnTo>
                      <a:pt x="170" y="813"/>
                    </a:lnTo>
                    <a:lnTo>
                      <a:pt x="179" y="821"/>
                    </a:lnTo>
                    <a:lnTo>
                      <a:pt x="191" y="829"/>
                    </a:lnTo>
                    <a:lnTo>
                      <a:pt x="200" y="833"/>
                    </a:lnTo>
                    <a:lnTo>
                      <a:pt x="213" y="838"/>
                    </a:lnTo>
                    <a:lnTo>
                      <a:pt x="225" y="840"/>
                    </a:lnTo>
                    <a:lnTo>
                      <a:pt x="236" y="846"/>
                    </a:lnTo>
                    <a:lnTo>
                      <a:pt x="250" y="848"/>
                    </a:lnTo>
                    <a:lnTo>
                      <a:pt x="263" y="848"/>
                    </a:lnTo>
                    <a:lnTo>
                      <a:pt x="276" y="850"/>
                    </a:lnTo>
                    <a:lnTo>
                      <a:pt x="290" y="850"/>
                    </a:lnTo>
                    <a:lnTo>
                      <a:pt x="305" y="850"/>
                    </a:lnTo>
                    <a:lnTo>
                      <a:pt x="318" y="850"/>
                    </a:lnTo>
                    <a:lnTo>
                      <a:pt x="333" y="848"/>
                    </a:lnTo>
                    <a:lnTo>
                      <a:pt x="347" y="848"/>
                    </a:lnTo>
                    <a:lnTo>
                      <a:pt x="360" y="848"/>
                    </a:lnTo>
                    <a:lnTo>
                      <a:pt x="375" y="846"/>
                    </a:lnTo>
                    <a:lnTo>
                      <a:pt x="390" y="846"/>
                    </a:lnTo>
                    <a:lnTo>
                      <a:pt x="404" y="844"/>
                    </a:lnTo>
                    <a:lnTo>
                      <a:pt x="419" y="842"/>
                    </a:lnTo>
                    <a:lnTo>
                      <a:pt x="432" y="842"/>
                    </a:lnTo>
                    <a:lnTo>
                      <a:pt x="447" y="840"/>
                    </a:lnTo>
                    <a:lnTo>
                      <a:pt x="463" y="838"/>
                    </a:lnTo>
                    <a:lnTo>
                      <a:pt x="476" y="836"/>
                    </a:lnTo>
                    <a:lnTo>
                      <a:pt x="491" y="834"/>
                    </a:lnTo>
                    <a:lnTo>
                      <a:pt x="505" y="833"/>
                    </a:lnTo>
                    <a:lnTo>
                      <a:pt x="520" y="831"/>
                    </a:lnTo>
                    <a:lnTo>
                      <a:pt x="533" y="829"/>
                    </a:lnTo>
                    <a:lnTo>
                      <a:pt x="546" y="827"/>
                    </a:lnTo>
                    <a:lnTo>
                      <a:pt x="562" y="823"/>
                    </a:lnTo>
                    <a:lnTo>
                      <a:pt x="575" y="821"/>
                    </a:lnTo>
                    <a:lnTo>
                      <a:pt x="588" y="819"/>
                    </a:lnTo>
                    <a:lnTo>
                      <a:pt x="602" y="815"/>
                    </a:lnTo>
                    <a:lnTo>
                      <a:pt x="617" y="813"/>
                    </a:lnTo>
                    <a:lnTo>
                      <a:pt x="630" y="812"/>
                    </a:lnTo>
                    <a:lnTo>
                      <a:pt x="643" y="808"/>
                    </a:lnTo>
                    <a:lnTo>
                      <a:pt x="657" y="804"/>
                    </a:lnTo>
                    <a:lnTo>
                      <a:pt x="670" y="800"/>
                    </a:lnTo>
                    <a:lnTo>
                      <a:pt x="682" y="798"/>
                    </a:lnTo>
                    <a:lnTo>
                      <a:pt x="695" y="794"/>
                    </a:lnTo>
                    <a:lnTo>
                      <a:pt x="708" y="791"/>
                    </a:lnTo>
                    <a:lnTo>
                      <a:pt x="721" y="787"/>
                    </a:lnTo>
                    <a:lnTo>
                      <a:pt x="733" y="783"/>
                    </a:lnTo>
                    <a:lnTo>
                      <a:pt x="744" y="779"/>
                    </a:lnTo>
                    <a:lnTo>
                      <a:pt x="756" y="775"/>
                    </a:lnTo>
                    <a:lnTo>
                      <a:pt x="767" y="770"/>
                    </a:lnTo>
                    <a:lnTo>
                      <a:pt x="779" y="766"/>
                    </a:lnTo>
                    <a:lnTo>
                      <a:pt x="790" y="760"/>
                    </a:lnTo>
                    <a:lnTo>
                      <a:pt x="801" y="756"/>
                    </a:lnTo>
                    <a:lnTo>
                      <a:pt x="813" y="751"/>
                    </a:lnTo>
                    <a:lnTo>
                      <a:pt x="822" y="747"/>
                    </a:lnTo>
                    <a:lnTo>
                      <a:pt x="832" y="741"/>
                    </a:lnTo>
                    <a:lnTo>
                      <a:pt x="841" y="737"/>
                    </a:lnTo>
                    <a:lnTo>
                      <a:pt x="851" y="732"/>
                    </a:lnTo>
                    <a:lnTo>
                      <a:pt x="860" y="726"/>
                    </a:lnTo>
                    <a:lnTo>
                      <a:pt x="870" y="720"/>
                    </a:lnTo>
                    <a:lnTo>
                      <a:pt x="879" y="715"/>
                    </a:lnTo>
                    <a:lnTo>
                      <a:pt x="887" y="709"/>
                    </a:lnTo>
                    <a:lnTo>
                      <a:pt x="897" y="703"/>
                    </a:lnTo>
                    <a:lnTo>
                      <a:pt x="904" y="698"/>
                    </a:lnTo>
                    <a:lnTo>
                      <a:pt x="912" y="690"/>
                    </a:lnTo>
                    <a:lnTo>
                      <a:pt x="919" y="684"/>
                    </a:lnTo>
                    <a:lnTo>
                      <a:pt x="925" y="678"/>
                    </a:lnTo>
                    <a:lnTo>
                      <a:pt x="931" y="671"/>
                    </a:lnTo>
                    <a:lnTo>
                      <a:pt x="938" y="665"/>
                    </a:lnTo>
                    <a:lnTo>
                      <a:pt x="944" y="658"/>
                    </a:lnTo>
                    <a:lnTo>
                      <a:pt x="950" y="652"/>
                    </a:lnTo>
                    <a:lnTo>
                      <a:pt x="954" y="644"/>
                    </a:lnTo>
                    <a:lnTo>
                      <a:pt x="959" y="637"/>
                    </a:lnTo>
                    <a:lnTo>
                      <a:pt x="963" y="629"/>
                    </a:lnTo>
                    <a:lnTo>
                      <a:pt x="967" y="623"/>
                    </a:lnTo>
                    <a:lnTo>
                      <a:pt x="971" y="616"/>
                    </a:lnTo>
                    <a:lnTo>
                      <a:pt x="973" y="606"/>
                    </a:lnTo>
                    <a:lnTo>
                      <a:pt x="976" y="599"/>
                    </a:lnTo>
                    <a:lnTo>
                      <a:pt x="978" y="591"/>
                    </a:lnTo>
                    <a:lnTo>
                      <a:pt x="980" y="583"/>
                    </a:lnTo>
                    <a:lnTo>
                      <a:pt x="980" y="576"/>
                    </a:lnTo>
                    <a:lnTo>
                      <a:pt x="980" y="568"/>
                    </a:lnTo>
                    <a:lnTo>
                      <a:pt x="980" y="561"/>
                    </a:lnTo>
                    <a:lnTo>
                      <a:pt x="976" y="553"/>
                    </a:lnTo>
                    <a:lnTo>
                      <a:pt x="975" y="547"/>
                    </a:lnTo>
                    <a:lnTo>
                      <a:pt x="973" y="542"/>
                    </a:lnTo>
                    <a:lnTo>
                      <a:pt x="969" y="534"/>
                    </a:lnTo>
                    <a:lnTo>
                      <a:pt x="965" y="528"/>
                    </a:lnTo>
                    <a:lnTo>
                      <a:pt x="959" y="523"/>
                    </a:lnTo>
                    <a:lnTo>
                      <a:pt x="954" y="517"/>
                    </a:lnTo>
                    <a:lnTo>
                      <a:pt x="948" y="511"/>
                    </a:lnTo>
                    <a:lnTo>
                      <a:pt x="940" y="505"/>
                    </a:lnTo>
                    <a:lnTo>
                      <a:pt x="933" y="500"/>
                    </a:lnTo>
                    <a:lnTo>
                      <a:pt x="927" y="496"/>
                    </a:lnTo>
                    <a:lnTo>
                      <a:pt x="919" y="492"/>
                    </a:lnTo>
                    <a:lnTo>
                      <a:pt x="910" y="486"/>
                    </a:lnTo>
                    <a:lnTo>
                      <a:pt x="900" y="483"/>
                    </a:lnTo>
                    <a:lnTo>
                      <a:pt x="891" y="479"/>
                    </a:lnTo>
                    <a:lnTo>
                      <a:pt x="879" y="475"/>
                    </a:lnTo>
                    <a:lnTo>
                      <a:pt x="870" y="471"/>
                    </a:lnTo>
                    <a:lnTo>
                      <a:pt x="860" y="467"/>
                    </a:lnTo>
                    <a:lnTo>
                      <a:pt x="849" y="464"/>
                    </a:lnTo>
                    <a:lnTo>
                      <a:pt x="838" y="462"/>
                    </a:lnTo>
                    <a:lnTo>
                      <a:pt x="824" y="458"/>
                    </a:lnTo>
                    <a:lnTo>
                      <a:pt x="813" y="456"/>
                    </a:lnTo>
                    <a:lnTo>
                      <a:pt x="801" y="454"/>
                    </a:lnTo>
                    <a:lnTo>
                      <a:pt x="788" y="450"/>
                    </a:lnTo>
                    <a:lnTo>
                      <a:pt x="777" y="448"/>
                    </a:lnTo>
                    <a:lnTo>
                      <a:pt x="761" y="447"/>
                    </a:lnTo>
                    <a:lnTo>
                      <a:pt x="750" y="447"/>
                    </a:lnTo>
                    <a:lnTo>
                      <a:pt x="737" y="445"/>
                    </a:lnTo>
                    <a:lnTo>
                      <a:pt x="723" y="443"/>
                    </a:lnTo>
                    <a:lnTo>
                      <a:pt x="708" y="441"/>
                    </a:lnTo>
                    <a:lnTo>
                      <a:pt x="695" y="441"/>
                    </a:lnTo>
                    <a:lnTo>
                      <a:pt x="682" y="439"/>
                    </a:lnTo>
                    <a:lnTo>
                      <a:pt x="666" y="439"/>
                    </a:lnTo>
                    <a:lnTo>
                      <a:pt x="653" y="439"/>
                    </a:lnTo>
                    <a:lnTo>
                      <a:pt x="638" y="439"/>
                    </a:lnTo>
                    <a:lnTo>
                      <a:pt x="624" y="439"/>
                    </a:lnTo>
                    <a:lnTo>
                      <a:pt x="611" y="439"/>
                    </a:lnTo>
                    <a:lnTo>
                      <a:pt x="596" y="439"/>
                    </a:lnTo>
                    <a:lnTo>
                      <a:pt x="583" y="439"/>
                    </a:lnTo>
                    <a:lnTo>
                      <a:pt x="567" y="439"/>
                    </a:lnTo>
                    <a:lnTo>
                      <a:pt x="554" y="441"/>
                    </a:lnTo>
                    <a:lnTo>
                      <a:pt x="541" y="441"/>
                    </a:lnTo>
                    <a:lnTo>
                      <a:pt x="527" y="443"/>
                    </a:lnTo>
                    <a:lnTo>
                      <a:pt x="514" y="445"/>
                    </a:lnTo>
                    <a:lnTo>
                      <a:pt x="501" y="445"/>
                    </a:lnTo>
                    <a:lnTo>
                      <a:pt x="487" y="447"/>
                    </a:lnTo>
                    <a:lnTo>
                      <a:pt x="474" y="447"/>
                    </a:lnTo>
                    <a:lnTo>
                      <a:pt x="463" y="450"/>
                    </a:lnTo>
                    <a:lnTo>
                      <a:pt x="449" y="450"/>
                    </a:lnTo>
                    <a:lnTo>
                      <a:pt x="436" y="454"/>
                    </a:lnTo>
                    <a:lnTo>
                      <a:pt x="425" y="456"/>
                    </a:lnTo>
                    <a:lnTo>
                      <a:pt x="413" y="458"/>
                    </a:lnTo>
                    <a:lnTo>
                      <a:pt x="402" y="462"/>
                    </a:lnTo>
                    <a:lnTo>
                      <a:pt x="390" y="464"/>
                    </a:lnTo>
                    <a:lnTo>
                      <a:pt x="379" y="466"/>
                    </a:lnTo>
                    <a:lnTo>
                      <a:pt x="369" y="469"/>
                    </a:lnTo>
                    <a:lnTo>
                      <a:pt x="360" y="471"/>
                    </a:lnTo>
                    <a:lnTo>
                      <a:pt x="350" y="475"/>
                    </a:lnTo>
                    <a:lnTo>
                      <a:pt x="341" y="479"/>
                    </a:lnTo>
                    <a:lnTo>
                      <a:pt x="333" y="483"/>
                    </a:lnTo>
                    <a:lnTo>
                      <a:pt x="326" y="485"/>
                    </a:lnTo>
                    <a:lnTo>
                      <a:pt x="318" y="488"/>
                    </a:lnTo>
                    <a:lnTo>
                      <a:pt x="309" y="488"/>
                    </a:lnTo>
                    <a:lnTo>
                      <a:pt x="303" y="488"/>
                    </a:lnTo>
                    <a:lnTo>
                      <a:pt x="295" y="488"/>
                    </a:lnTo>
                    <a:lnTo>
                      <a:pt x="290" y="486"/>
                    </a:lnTo>
                    <a:lnTo>
                      <a:pt x="282" y="485"/>
                    </a:lnTo>
                    <a:lnTo>
                      <a:pt x="276" y="483"/>
                    </a:lnTo>
                    <a:lnTo>
                      <a:pt x="270" y="479"/>
                    </a:lnTo>
                    <a:lnTo>
                      <a:pt x="265" y="475"/>
                    </a:lnTo>
                    <a:lnTo>
                      <a:pt x="259" y="471"/>
                    </a:lnTo>
                    <a:lnTo>
                      <a:pt x="253" y="466"/>
                    </a:lnTo>
                    <a:lnTo>
                      <a:pt x="250" y="458"/>
                    </a:lnTo>
                    <a:lnTo>
                      <a:pt x="244" y="452"/>
                    </a:lnTo>
                    <a:lnTo>
                      <a:pt x="240" y="447"/>
                    </a:lnTo>
                    <a:lnTo>
                      <a:pt x="236" y="439"/>
                    </a:lnTo>
                    <a:lnTo>
                      <a:pt x="232" y="429"/>
                    </a:lnTo>
                    <a:lnTo>
                      <a:pt x="227" y="422"/>
                    </a:lnTo>
                    <a:lnTo>
                      <a:pt x="225" y="412"/>
                    </a:lnTo>
                    <a:lnTo>
                      <a:pt x="221" y="403"/>
                    </a:lnTo>
                    <a:lnTo>
                      <a:pt x="217" y="393"/>
                    </a:lnTo>
                    <a:lnTo>
                      <a:pt x="213" y="384"/>
                    </a:lnTo>
                    <a:lnTo>
                      <a:pt x="211" y="374"/>
                    </a:lnTo>
                    <a:lnTo>
                      <a:pt x="208" y="363"/>
                    </a:lnTo>
                    <a:lnTo>
                      <a:pt x="206" y="351"/>
                    </a:lnTo>
                    <a:lnTo>
                      <a:pt x="204" y="340"/>
                    </a:lnTo>
                    <a:lnTo>
                      <a:pt x="202" y="329"/>
                    </a:lnTo>
                    <a:lnTo>
                      <a:pt x="200" y="319"/>
                    </a:lnTo>
                    <a:lnTo>
                      <a:pt x="198" y="306"/>
                    </a:lnTo>
                    <a:lnTo>
                      <a:pt x="196" y="294"/>
                    </a:lnTo>
                    <a:lnTo>
                      <a:pt x="194" y="283"/>
                    </a:lnTo>
                    <a:lnTo>
                      <a:pt x="192" y="272"/>
                    </a:lnTo>
                    <a:lnTo>
                      <a:pt x="191" y="258"/>
                    </a:lnTo>
                    <a:lnTo>
                      <a:pt x="191" y="245"/>
                    </a:lnTo>
                    <a:lnTo>
                      <a:pt x="189" y="234"/>
                    </a:lnTo>
                    <a:lnTo>
                      <a:pt x="189" y="222"/>
                    </a:lnTo>
                    <a:lnTo>
                      <a:pt x="187" y="209"/>
                    </a:lnTo>
                    <a:lnTo>
                      <a:pt x="187" y="197"/>
                    </a:lnTo>
                    <a:lnTo>
                      <a:pt x="187" y="186"/>
                    </a:lnTo>
                    <a:lnTo>
                      <a:pt x="185" y="175"/>
                    </a:lnTo>
                    <a:lnTo>
                      <a:pt x="183" y="163"/>
                    </a:lnTo>
                    <a:lnTo>
                      <a:pt x="183" y="152"/>
                    </a:lnTo>
                    <a:lnTo>
                      <a:pt x="183" y="140"/>
                    </a:lnTo>
                    <a:lnTo>
                      <a:pt x="183" y="129"/>
                    </a:lnTo>
                    <a:lnTo>
                      <a:pt x="183" y="118"/>
                    </a:lnTo>
                    <a:lnTo>
                      <a:pt x="183" y="108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3" y="80"/>
                    </a:lnTo>
                    <a:lnTo>
                      <a:pt x="183" y="70"/>
                    </a:lnTo>
                    <a:lnTo>
                      <a:pt x="183" y="62"/>
                    </a:lnTo>
                    <a:lnTo>
                      <a:pt x="183" y="53"/>
                    </a:lnTo>
                    <a:lnTo>
                      <a:pt x="183" y="45"/>
                    </a:lnTo>
                    <a:lnTo>
                      <a:pt x="183" y="40"/>
                    </a:lnTo>
                    <a:lnTo>
                      <a:pt x="183" y="34"/>
                    </a:lnTo>
                    <a:lnTo>
                      <a:pt x="183" y="28"/>
                    </a:lnTo>
                    <a:lnTo>
                      <a:pt x="183" y="21"/>
                    </a:lnTo>
                    <a:lnTo>
                      <a:pt x="183" y="17"/>
                    </a:lnTo>
                    <a:lnTo>
                      <a:pt x="183" y="13"/>
                    </a:lnTo>
                    <a:lnTo>
                      <a:pt x="183" y="9"/>
                    </a:lnTo>
                    <a:lnTo>
                      <a:pt x="183" y="7"/>
                    </a:lnTo>
                    <a:lnTo>
                      <a:pt x="183" y="5"/>
                    </a:lnTo>
                    <a:lnTo>
                      <a:pt x="183" y="3"/>
                    </a:lnTo>
                    <a:lnTo>
                      <a:pt x="185" y="3"/>
                    </a:lnTo>
                    <a:lnTo>
                      <a:pt x="185" y="3"/>
                    </a:lnTo>
                    <a:close/>
                  </a:path>
                </a:pathLst>
              </a:custGeom>
              <a:solidFill>
                <a:srgbClr val="B5D1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2640" y="1995"/>
                <a:ext cx="377" cy="265"/>
              </a:xfrm>
              <a:custGeom>
                <a:avLst/>
                <a:gdLst>
                  <a:gd name="T0" fmla="*/ 729 w 754"/>
                  <a:gd name="T1" fmla="*/ 72 h 531"/>
                  <a:gd name="T2" fmla="*/ 735 w 754"/>
                  <a:gd name="T3" fmla="*/ 82 h 531"/>
                  <a:gd name="T4" fmla="*/ 739 w 754"/>
                  <a:gd name="T5" fmla="*/ 95 h 531"/>
                  <a:gd name="T6" fmla="*/ 745 w 754"/>
                  <a:gd name="T7" fmla="*/ 112 h 531"/>
                  <a:gd name="T8" fmla="*/ 748 w 754"/>
                  <a:gd name="T9" fmla="*/ 129 h 531"/>
                  <a:gd name="T10" fmla="*/ 752 w 754"/>
                  <a:gd name="T11" fmla="*/ 148 h 531"/>
                  <a:gd name="T12" fmla="*/ 754 w 754"/>
                  <a:gd name="T13" fmla="*/ 169 h 531"/>
                  <a:gd name="T14" fmla="*/ 752 w 754"/>
                  <a:gd name="T15" fmla="*/ 190 h 531"/>
                  <a:gd name="T16" fmla="*/ 748 w 754"/>
                  <a:gd name="T17" fmla="*/ 209 h 531"/>
                  <a:gd name="T18" fmla="*/ 741 w 754"/>
                  <a:gd name="T19" fmla="*/ 228 h 531"/>
                  <a:gd name="T20" fmla="*/ 729 w 754"/>
                  <a:gd name="T21" fmla="*/ 247 h 531"/>
                  <a:gd name="T22" fmla="*/ 710 w 754"/>
                  <a:gd name="T23" fmla="*/ 262 h 531"/>
                  <a:gd name="T24" fmla="*/ 687 w 754"/>
                  <a:gd name="T25" fmla="*/ 274 h 531"/>
                  <a:gd name="T26" fmla="*/ 659 w 754"/>
                  <a:gd name="T27" fmla="*/ 283 h 531"/>
                  <a:gd name="T28" fmla="*/ 623 w 754"/>
                  <a:gd name="T29" fmla="*/ 289 h 531"/>
                  <a:gd name="T30" fmla="*/ 581 w 754"/>
                  <a:gd name="T31" fmla="*/ 293 h 531"/>
                  <a:gd name="T32" fmla="*/ 533 w 754"/>
                  <a:gd name="T33" fmla="*/ 306 h 531"/>
                  <a:gd name="T34" fmla="*/ 484 w 754"/>
                  <a:gd name="T35" fmla="*/ 325 h 531"/>
                  <a:gd name="T36" fmla="*/ 432 w 754"/>
                  <a:gd name="T37" fmla="*/ 350 h 531"/>
                  <a:gd name="T38" fmla="*/ 379 w 754"/>
                  <a:gd name="T39" fmla="*/ 377 h 531"/>
                  <a:gd name="T40" fmla="*/ 326 w 754"/>
                  <a:gd name="T41" fmla="*/ 407 h 531"/>
                  <a:gd name="T42" fmla="*/ 274 w 754"/>
                  <a:gd name="T43" fmla="*/ 437 h 531"/>
                  <a:gd name="T44" fmla="*/ 223 w 754"/>
                  <a:gd name="T45" fmla="*/ 464 h 531"/>
                  <a:gd name="T46" fmla="*/ 176 w 754"/>
                  <a:gd name="T47" fmla="*/ 491 h 531"/>
                  <a:gd name="T48" fmla="*/ 132 w 754"/>
                  <a:gd name="T49" fmla="*/ 510 h 531"/>
                  <a:gd name="T50" fmla="*/ 94 w 754"/>
                  <a:gd name="T51" fmla="*/ 523 h 531"/>
                  <a:gd name="T52" fmla="*/ 59 w 754"/>
                  <a:gd name="T53" fmla="*/ 529 h 531"/>
                  <a:gd name="T54" fmla="*/ 33 w 754"/>
                  <a:gd name="T55" fmla="*/ 527 h 531"/>
                  <a:gd name="T56" fmla="*/ 14 w 754"/>
                  <a:gd name="T57" fmla="*/ 510 h 531"/>
                  <a:gd name="T58" fmla="*/ 4 w 754"/>
                  <a:gd name="T59" fmla="*/ 483 h 531"/>
                  <a:gd name="T60" fmla="*/ 2 w 754"/>
                  <a:gd name="T61" fmla="*/ 439 h 531"/>
                  <a:gd name="T62" fmla="*/ 10 w 754"/>
                  <a:gd name="T63" fmla="*/ 386 h 531"/>
                  <a:gd name="T64" fmla="*/ 21 w 754"/>
                  <a:gd name="T65" fmla="*/ 335 h 531"/>
                  <a:gd name="T66" fmla="*/ 37 w 754"/>
                  <a:gd name="T67" fmla="*/ 289 h 531"/>
                  <a:gd name="T68" fmla="*/ 58 w 754"/>
                  <a:gd name="T69" fmla="*/ 245 h 531"/>
                  <a:gd name="T70" fmla="*/ 78 w 754"/>
                  <a:gd name="T71" fmla="*/ 207 h 531"/>
                  <a:gd name="T72" fmla="*/ 105 w 754"/>
                  <a:gd name="T73" fmla="*/ 171 h 531"/>
                  <a:gd name="T74" fmla="*/ 134 w 754"/>
                  <a:gd name="T75" fmla="*/ 139 h 531"/>
                  <a:gd name="T76" fmla="*/ 164 w 754"/>
                  <a:gd name="T77" fmla="*/ 110 h 531"/>
                  <a:gd name="T78" fmla="*/ 196 w 754"/>
                  <a:gd name="T79" fmla="*/ 86 h 531"/>
                  <a:gd name="T80" fmla="*/ 231 w 754"/>
                  <a:gd name="T81" fmla="*/ 65 h 531"/>
                  <a:gd name="T82" fmla="*/ 267 w 754"/>
                  <a:gd name="T83" fmla="*/ 46 h 531"/>
                  <a:gd name="T84" fmla="*/ 303 w 754"/>
                  <a:gd name="T85" fmla="*/ 31 h 531"/>
                  <a:gd name="T86" fmla="*/ 339 w 754"/>
                  <a:gd name="T87" fmla="*/ 19 h 531"/>
                  <a:gd name="T88" fmla="*/ 379 w 754"/>
                  <a:gd name="T89" fmla="*/ 8 h 531"/>
                  <a:gd name="T90" fmla="*/ 417 w 754"/>
                  <a:gd name="T91" fmla="*/ 4 h 531"/>
                  <a:gd name="T92" fmla="*/ 455 w 754"/>
                  <a:gd name="T93" fmla="*/ 2 h 531"/>
                  <a:gd name="T94" fmla="*/ 491 w 754"/>
                  <a:gd name="T95" fmla="*/ 0 h 531"/>
                  <a:gd name="T96" fmla="*/ 526 w 754"/>
                  <a:gd name="T97" fmla="*/ 2 h 531"/>
                  <a:gd name="T98" fmla="*/ 556 w 754"/>
                  <a:gd name="T99" fmla="*/ 4 h 531"/>
                  <a:gd name="T100" fmla="*/ 585 w 754"/>
                  <a:gd name="T101" fmla="*/ 8 h 531"/>
                  <a:gd name="T102" fmla="*/ 609 w 754"/>
                  <a:gd name="T103" fmla="*/ 12 h 531"/>
                  <a:gd name="T104" fmla="*/ 630 w 754"/>
                  <a:gd name="T105" fmla="*/ 17 h 531"/>
                  <a:gd name="T106" fmla="*/ 649 w 754"/>
                  <a:gd name="T107" fmla="*/ 23 h 531"/>
                  <a:gd name="T108" fmla="*/ 666 w 754"/>
                  <a:gd name="T109" fmla="*/ 31 h 531"/>
                  <a:gd name="T110" fmla="*/ 682 w 754"/>
                  <a:gd name="T111" fmla="*/ 36 h 531"/>
                  <a:gd name="T112" fmla="*/ 693 w 754"/>
                  <a:gd name="T113" fmla="*/ 42 h 531"/>
                  <a:gd name="T114" fmla="*/ 705 w 754"/>
                  <a:gd name="T115" fmla="*/ 48 h 531"/>
                  <a:gd name="T116" fmla="*/ 718 w 754"/>
                  <a:gd name="T117" fmla="*/ 57 h 531"/>
                  <a:gd name="T118" fmla="*/ 727 w 754"/>
                  <a:gd name="T119" fmla="*/ 6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54" h="531">
                    <a:moveTo>
                      <a:pt x="727" y="67"/>
                    </a:moveTo>
                    <a:lnTo>
                      <a:pt x="727" y="67"/>
                    </a:lnTo>
                    <a:lnTo>
                      <a:pt x="729" y="69"/>
                    </a:lnTo>
                    <a:lnTo>
                      <a:pt x="729" y="72"/>
                    </a:lnTo>
                    <a:lnTo>
                      <a:pt x="731" y="76"/>
                    </a:lnTo>
                    <a:lnTo>
                      <a:pt x="731" y="78"/>
                    </a:lnTo>
                    <a:lnTo>
                      <a:pt x="733" y="80"/>
                    </a:lnTo>
                    <a:lnTo>
                      <a:pt x="735" y="82"/>
                    </a:lnTo>
                    <a:lnTo>
                      <a:pt x="737" y="86"/>
                    </a:lnTo>
                    <a:lnTo>
                      <a:pt x="737" y="88"/>
                    </a:lnTo>
                    <a:lnTo>
                      <a:pt x="739" y="91"/>
                    </a:lnTo>
                    <a:lnTo>
                      <a:pt x="739" y="95"/>
                    </a:lnTo>
                    <a:lnTo>
                      <a:pt x="741" y="101"/>
                    </a:lnTo>
                    <a:lnTo>
                      <a:pt x="741" y="103"/>
                    </a:lnTo>
                    <a:lnTo>
                      <a:pt x="745" y="108"/>
                    </a:lnTo>
                    <a:lnTo>
                      <a:pt x="745" y="112"/>
                    </a:lnTo>
                    <a:lnTo>
                      <a:pt x="746" y="116"/>
                    </a:lnTo>
                    <a:lnTo>
                      <a:pt x="746" y="120"/>
                    </a:lnTo>
                    <a:lnTo>
                      <a:pt x="748" y="126"/>
                    </a:lnTo>
                    <a:lnTo>
                      <a:pt x="748" y="129"/>
                    </a:lnTo>
                    <a:lnTo>
                      <a:pt x="750" y="135"/>
                    </a:lnTo>
                    <a:lnTo>
                      <a:pt x="750" y="139"/>
                    </a:lnTo>
                    <a:lnTo>
                      <a:pt x="752" y="145"/>
                    </a:lnTo>
                    <a:lnTo>
                      <a:pt x="752" y="148"/>
                    </a:lnTo>
                    <a:lnTo>
                      <a:pt x="754" y="154"/>
                    </a:lnTo>
                    <a:lnTo>
                      <a:pt x="754" y="160"/>
                    </a:lnTo>
                    <a:lnTo>
                      <a:pt x="754" y="166"/>
                    </a:lnTo>
                    <a:lnTo>
                      <a:pt x="754" y="169"/>
                    </a:lnTo>
                    <a:lnTo>
                      <a:pt x="754" y="175"/>
                    </a:lnTo>
                    <a:lnTo>
                      <a:pt x="754" y="181"/>
                    </a:lnTo>
                    <a:lnTo>
                      <a:pt x="754" y="185"/>
                    </a:lnTo>
                    <a:lnTo>
                      <a:pt x="752" y="190"/>
                    </a:lnTo>
                    <a:lnTo>
                      <a:pt x="752" y="194"/>
                    </a:lnTo>
                    <a:lnTo>
                      <a:pt x="752" y="200"/>
                    </a:lnTo>
                    <a:lnTo>
                      <a:pt x="750" y="204"/>
                    </a:lnTo>
                    <a:lnTo>
                      <a:pt x="748" y="209"/>
                    </a:lnTo>
                    <a:lnTo>
                      <a:pt x="748" y="215"/>
                    </a:lnTo>
                    <a:lnTo>
                      <a:pt x="746" y="219"/>
                    </a:lnTo>
                    <a:lnTo>
                      <a:pt x="745" y="224"/>
                    </a:lnTo>
                    <a:lnTo>
                      <a:pt x="741" y="228"/>
                    </a:lnTo>
                    <a:lnTo>
                      <a:pt x="739" y="234"/>
                    </a:lnTo>
                    <a:lnTo>
                      <a:pt x="735" y="238"/>
                    </a:lnTo>
                    <a:lnTo>
                      <a:pt x="731" y="243"/>
                    </a:lnTo>
                    <a:lnTo>
                      <a:pt x="729" y="247"/>
                    </a:lnTo>
                    <a:lnTo>
                      <a:pt x="725" y="251"/>
                    </a:lnTo>
                    <a:lnTo>
                      <a:pt x="720" y="255"/>
                    </a:lnTo>
                    <a:lnTo>
                      <a:pt x="716" y="259"/>
                    </a:lnTo>
                    <a:lnTo>
                      <a:pt x="710" y="262"/>
                    </a:lnTo>
                    <a:lnTo>
                      <a:pt x="706" y="266"/>
                    </a:lnTo>
                    <a:lnTo>
                      <a:pt x="701" y="268"/>
                    </a:lnTo>
                    <a:lnTo>
                      <a:pt x="695" y="272"/>
                    </a:lnTo>
                    <a:lnTo>
                      <a:pt x="687" y="274"/>
                    </a:lnTo>
                    <a:lnTo>
                      <a:pt x="682" y="278"/>
                    </a:lnTo>
                    <a:lnTo>
                      <a:pt x="676" y="280"/>
                    </a:lnTo>
                    <a:lnTo>
                      <a:pt x="668" y="282"/>
                    </a:lnTo>
                    <a:lnTo>
                      <a:pt x="659" y="283"/>
                    </a:lnTo>
                    <a:lnTo>
                      <a:pt x="651" y="287"/>
                    </a:lnTo>
                    <a:lnTo>
                      <a:pt x="642" y="287"/>
                    </a:lnTo>
                    <a:lnTo>
                      <a:pt x="632" y="289"/>
                    </a:lnTo>
                    <a:lnTo>
                      <a:pt x="623" y="289"/>
                    </a:lnTo>
                    <a:lnTo>
                      <a:pt x="613" y="291"/>
                    </a:lnTo>
                    <a:lnTo>
                      <a:pt x="602" y="291"/>
                    </a:lnTo>
                    <a:lnTo>
                      <a:pt x="592" y="291"/>
                    </a:lnTo>
                    <a:lnTo>
                      <a:pt x="581" y="293"/>
                    </a:lnTo>
                    <a:lnTo>
                      <a:pt x="569" y="297"/>
                    </a:lnTo>
                    <a:lnTo>
                      <a:pt x="558" y="299"/>
                    </a:lnTo>
                    <a:lnTo>
                      <a:pt x="545" y="302"/>
                    </a:lnTo>
                    <a:lnTo>
                      <a:pt x="533" y="306"/>
                    </a:lnTo>
                    <a:lnTo>
                      <a:pt x="522" y="310"/>
                    </a:lnTo>
                    <a:lnTo>
                      <a:pt x="509" y="314"/>
                    </a:lnTo>
                    <a:lnTo>
                      <a:pt x="497" y="320"/>
                    </a:lnTo>
                    <a:lnTo>
                      <a:pt x="484" y="325"/>
                    </a:lnTo>
                    <a:lnTo>
                      <a:pt x="470" y="331"/>
                    </a:lnTo>
                    <a:lnTo>
                      <a:pt x="459" y="337"/>
                    </a:lnTo>
                    <a:lnTo>
                      <a:pt x="446" y="342"/>
                    </a:lnTo>
                    <a:lnTo>
                      <a:pt x="432" y="350"/>
                    </a:lnTo>
                    <a:lnTo>
                      <a:pt x="419" y="356"/>
                    </a:lnTo>
                    <a:lnTo>
                      <a:pt x="406" y="361"/>
                    </a:lnTo>
                    <a:lnTo>
                      <a:pt x="392" y="369"/>
                    </a:lnTo>
                    <a:lnTo>
                      <a:pt x="379" y="377"/>
                    </a:lnTo>
                    <a:lnTo>
                      <a:pt x="366" y="384"/>
                    </a:lnTo>
                    <a:lnTo>
                      <a:pt x="353" y="392"/>
                    </a:lnTo>
                    <a:lnTo>
                      <a:pt x="339" y="399"/>
                    </a:lnTo>
                    <a:lnTo>
                      <a:pt x="326" y="407"/>
                    </a:lnTo>
                    <a:lnTo>
                      <a:pt x="313" y="415"/>
                    </a:lnTo>
                    <a:lnTo>
                      <a:pt x="299" y="422"/>
                    </a:lnTo>
                    <a:lnTo>
                      <a:pt x="286" y="430"/>
                    </a:lnTo>
                    <a:lnTo>
                      <a:pt x="274" y="437"/>
                    </a:lnTo>
                    <a:lnTo>
                      <a:pt x="261" y="443"/>
                    </a:lnTo>
                    <a:lnTo>
                      <a:pt x="248" y="451"/>
                    </a:lnTo>
                    <a:lnTo>
                      <a:pt x="236" y="458"/>
                    </a:lnTo>
                    <a:lnTo>
                      <a:pt x="223" y="464"/>
                    </a:lnTo>
                    <a:lnTo>
                      <a:pt x="212" y="472"/>
                    </a:lnTo>
                    <a:lnTo>
                      <a:pt x="200" y="477"/>
                    </a:lnTo>
                    <a:lnTo>
                      <a:pt x="187" y="483"/>
                    </a:lnTo>
                    <a:lnTo>
                      <a:pt x="176" y="491"/>
                    </a:lnTo>
                    <a:lnTo>
                      <a:pt x="164" y="494"/>
                    </a:lnTo>
                    <a:lnTo>
                      <a:pt x="153" y="500"/>
                    </a:lnTo>
                    <a:lnTo>
                      <a:pt x="143" y="506"/>
                    </a:lnTo>
                    <a:lnTo>
                      <a:pt x="132" y="510"/>
                    </a:lnTo>
                    <a:lnTo>
                      <a:pt x="122" y="513"/>
                    </a:lnTo>
                    <a:lnTo>
                      <a:pt x="113" y="517"/>
                    </a:lnTo>
                    <a:lnTo>
                      <a:pt x="103" y="521"/>
                    </a:lnTo>
                    <a:lnTo>
                      <a:pt x="94" y="523"/>
                    </a:lnTo>
                    <a:lnTo>
                      <a:pt x="84" y="527"/>
                    </a:lnTo>
                    <a:lnTo>
                      <a:pt x="77" y="529"/>
                    </a:lnTo>
                    <a:lnTo>
                      <a:pt x="67" y="529"/>
                    </a:lnTo>
                    <a:lnTo>
                      <a:pt x="59" y="529"/>
                    </a:lnTo>
                    <a:lnTo>
                      <a:pt x="54" y="531"/>
                    </a:lnTo>
                    <a:lnTo>
                      <a:pt x="46" y="529"/>
                    </a:lnTo>
                    <a:lnTo>
                      <a:pt x="40" y="529"/>
                    </a:lnTo>
                    <a:lnTo>
                      <a:pt x="33" y="527"/>
                    </a:lnTo>
                    <a:lnTo>
                      <a:pt x="27" y="523"/>
                    </a:lnTo>
                    <a:lnTo>
                      <a:pt x="23" y="519"/>
                    </a:lnTo>
                    <a:lnTo>
                      <a:pt x="18" y="515"/>
                    </a:lnTo>
                    <a:lnTo>
                      <a:pt x="14" y="510"/>
                    </a:lnTo>
                    <a:lnTo>
                      <a:pt x="10" y="504"/>
                    </a:lnTo>
                    <a:lnTo>
                      <a:pt x="8" y="498"/>
                    </a:lnTo>
                    <a:lnTo>
                      <a:pt x="6" y="491"/>
                    </a:lnTo>
                    <a:lnTo>
                      <a:pt x="4" y="483"/>
                    </a:lnTo>
                    <a:lnTo>
                      <a:pt x="2" y="474"/>
                    </a:lnTo>
                    <a:lnTo>
                      <a:pt x="0" y="464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4" y="426"/>
                    </a:lnTo>
                    <a:lnTo>
                      <a:pt x="6" y="413"/>
                    </a:lnTo>
                    <a:lnTo>
                      <a:pt x="8" y="399"/>
                    </a:lnTo>
                    <a:lnTo>
                      <a:pt x="10" y="386"/>
                    </a:lnTo>
                    <a:lnTo>
                      <a:pt x="14" y="373"/>
                    </a:lnTo>
                    <a:lnTo>
                      <a:pt x="16" y="359"/>
                    </a:lnTo>
                    <a:lnTo>
                      <a:pt x="18" y="348"/>
                    </a:lnTo>
                    <a:lnTo>
                      <a:pt x="21" y="335"/>
                    </a:lnTo>
                    <a:lnTo>
                      <a:pt x="25" y="323"/>
                    </a:lnTo>
                    <a:lnTo>
                      <a:pt x="29" y="310"/>
                    </a:lnTo>
                    <a:lnTo>
                      <a:pt x="33" y="299"/>
                    </a:lnTo>
                    <a:lnTo>
                      <a:pt x="37" y="289"/>
                    </a:lnTo>
                    <a:lnTo>
                      <a:pt x="42" y="278"/>
                    </a:lnTo>
                    <a:lnTo>
                      <a:pt x="46" y="266"/>
                    </a:lnTo>
                    <a:lnTo>
                      <a:pt x="52" y="257"/>
                    </a:lnTo>
                    <a:lnTo>
                      <a:pt x="58" y="245"/>
                    </a:lnTo>
                    <a:lnTo>
                      <a:pt x="61" y="236"/>
                    </a:lnTo>
                    <a:lnTo>
                      <a:pt x="67" y="226"/>
                    </a:lnTo>
                    <a:lnTo>
                      <a:pt x="75" y="217"/>
                    </a:lnTo>
                    <a:lnTo>
                      <a:pt x="78" y="207"/>
                    </a:lnTo>
                    <a:lnTo>
                      <a:pt x="86" y="198"/>
                    </a:lnTo>
                    <a:lnTo>
                      <a:pt x="92" y="188"/>
                    </a:lnTo>
                    <a:lnTo>
                      <a:pt x="98" y="179"/>
                    </a:lnTo>
                    <a:lnTo>
                      <a:pt x="105" y="171"/>
                    </a:lnTo>
                    <a:lnTo>
                      <a:pt x="113" y="164"/>
                    </a:lnTo>
                    <a:lnTo>
                      <a:pt x="118" y="154"/>
                    </a:lnTo>
                    <a:lnTo>
                      <a:pt x="126" y="147"/>
                    </a:lnTo>
                    <a:lnTo>
                      <a:pt x="134" y="139"/>
                    </a:lnTo>
                    <a:lnTo>
                      <a:pt x="141" y="131"/>
                    </a:lnTo>
                    <a:lnTo>
                      <a:pt x="149" y="126"/>
                    </a:lnTo>
                    <a:lnTo>
                      <a:pt x="157" y="118"/>
                    </a:lnTo>
                    <a:lnTo>
                      <a:pt x="164" y="110"/>
                    </a:lnTo>
                    <a:lnTo>
                      <a:pt x="172" y="105"/>
                    </a:lnTo>
                    <a:lnTo>
                      <a:pt x="179" y="99"/>
                    </a:lnTo>
                    <a:lnTo>
                      <a:pt x="187" y="91"/>
                    </a:lnTo>
                    <a:lnTo>
                      <a:pt x="196" y="86"/>
                    </a:lnTo>
                    <a:lnTo>
                      <a:pt x="204" y="80"/>
                    </a:lnTo>
                    <a:lnTo>
                      <a:pt x="214" y="74"/>
                    </a:lnTo>
                    <a:lnTo>
                      <a:pt x="221" y="69"/>
                    </a:lnTo>
                    <a:lnTo>
                      <a:pt x="231" y="65"/>
                    </a:lnTo>
                    <a:lnTo>
                      <a:pt x="240" y="59"/>
                    </a:lnTo>
                    <a:lnTo>
                      <a:pt x="248" y="55"/>
                    </a:lnTo>
                    <a:lnTo>
                      <a:pt x="257" y="50"/>
                    </a:lnTo>
                    <a:lnTo>
                      <a:pt x="267" y="46"/>
                    </a:lnTo>
                    <a:lnTo>
                      <a:pt x="274" y="42"/>
                    </a:lnTo>
                    <a:lnTo>
                      <a:pt x="284" y="38"/>
                    </a:lnTo>
                    <a:lnTo>
                      <a:pt x="294" y="34"/>
                    </a:lnTo>
                    <a:lnTo>
                      <a:pt x="303" y="31"/>
                    </a:lnTo>
                    <a:lnTo>
                      <a:pt x="313" y="29"/>
                    </a:lnTo>
                    <a:lnTo>
                      <a:pt x="322" y="23"/>
                    </a:lnTo>
                    <a:lnTo>
                      <a:pt x="332" y="21"/>
                    </a:lnTo>
                    <a:lnTo>
                      <a:pt x="339" y="19"/>
                    </a:lnTo>
                    <a:lnTo>
                      <a:pt x="349" y="15"/>
                    </a:lnTo>
                    <a:lnTo>
                      <a:pt x="360" y="13"/>
                    </a:lnTo>
                    <a:lnTo>
                      <a:pt x="370" y="12"/>
                    </a:lnTo>
                    <a:lnTo>
                      <a:pt x="379" y="8"/>
                    </a:lnTo>
                    <a:lnTo>
                      <a:pt x="389" y="8"/>
                    </a:lnTo>
                    <a:lnTo>
                      <a:pt x="398" y="6"/>
                    </a:lnTo>
                    <a:lnTo>
                      <a:pt x="408" y="4"/>
                    </a:lnTo>
                    <a:lnTo>
                      <a:pt x="417" y="4"/>
                    </a:lnTo>
                    <a:lnTo>
                      <a:pt x="427" y="2"/>
                    </a:lnTo>
                    <a:lnTo>
                      <a:pt x="436" y="2"/>
                    </a:lnTo>
                    <a:lnTo>
                      <a:pt x="446" y="2"/>
                    </a:lnTo>
                    <a:lnTo>
                      <a:pt x="455" y="2"/>
                    </a:lnTo>
                    <a:lnTo>
                      <a:pt x="465" y="2"/>
                    </a:lnTo>
                    <a:lnTo>
                      <a:pt x="474" y="0"/>
                    </a:lnTo>
                    <a:lnTo>
                      <a:pt x="482" y="0"/>
                    </a:lnTo>
                    <a:lnTo>
                      <a:pt x="491" y="0"/>
                    </a:lnTo>
                    <a:lnTo>
                      <a:pt x="501" y="0"/>
                    </a:lnTo>
                    <a:lnTo>
                      <a:pt x="509" y="0"/>
                    </a:lnTo>
                    <a:lnTo>
                      <a:pt x="516" y="2"/>
                    </a:lnTo>
                    <a:lnTo>
                      <a:pt x="526" y="2"/>
                    </a:lnTo>
                    <a:lnTo>
                      <a:pt x="533" y="2"/>
                    </a:lnTo>
                    <a:lnTo>
                      <a:pt x="541" y="2"/>
                    </a:lnTo>
                    <a:lnTo>
                      <a:pt x="549" y="4"/>
                    </a:lnTo>
                    <a:lnTo>
                      <a:pt x="556" y="4"/>
                    </a:lnTo>
                    <a:lnTo>
                      <a:pt x="562" y="4"/>
                    </a:lnTo>
                    <a:lnTo>
                      <a:pt x="569" y="6"/>
                    </a:lnTo>
                    <a:lnTo>
                      <a:pt x="577" y="6"/>
                    </a:lnTo>
                    <a:lnTo>
                      <a:pt x="585" y="8"/>
                    </a:lnTo>
                    <a:lnTo>
                      <a:pt x="590" y="8"/>
                    </a:lnTo>
                    <a:lnTo>
                      <a:pt x="596" y="10"/>
                    </a:lnTo>
                    <a:lnTo>
                      <a:pt x="602" y="12"/>
                    </a:lnTo>
                    <a:lnTo>
                      <a:pt x="609" y="12"/>
                    </a:lnTo>
                    <a:lnTo>
                      <a:pt x="613" y="13"/>
                    </a:lnTo>
                    <a:lnTo>
                      <a:pt x="621" y="15"/>
                    </a:lnTo>
                    <a:lnTo>
                      <a:pt x="625" y="15"/>
                    </a:lnTo>
                    <a:lnTo>
                      <a:pt x="630" y="17"/>
                    </a:lnTo>
                    <a:lnTo>
                      <a:pt x="636" y="19"/>
                    </a:lnTo>
                    <a:lnTo>
                      <a:pt x="640" y="21"/>
                    </a:lnTo>
                    <a:lnTo>
                      <a:pt x="646" y="21"/>
                    </a:lnTo>
                    <a:lnTo>
                      <a:pt x="649" y="23"/>
                    </a:lnTo>
                    <a:lnTo>
                      <a:pt x="655" y="25"/>
                    </a:lnTo>
                    <a:lnTo>
                      <a:pt x="659" y="27"/>
                    </a:lnTo>
                    <a:lnTo>
                      <a:pt x="663" y="29"/>
                    </a:lnTo>
                    <a:lnTo>
                      <a:pt x="666" y="31"/>
                    </a:lnTo>
                    <a:lnTo>
                      <a:pt x="672" y="32"/>
                    </a:lnTo>
                    <a:lnTo>
                      <a:pt x="676" y="32"/>
                    </a:lnTo>
                    <a:lnTo>
                      <a:pt x="678" y="34"/>
                    </a:lnTo>
                    <a:lnTo>
                      <a:pt x="682" y="36"/>
                    </a:lnTo>
                    <a:lnTo>
                      <a:pt x="686" y="38"/>
                    </a:lnTo>
                    <a:lnTo>
                      <a:pt x="687" y="38"/>
                    </a:lnTo>
                    <a:lnTo>
                      <a:pt x="691" y="40"/>
                    </a:lnTo>
                    <a:lnTo>
                      <a:pt x="693" y="42"/>
                    </a:lnTo>
                    <a:lnTo>
                      <a:pt x="697" y="44"/>
                    </a:lnTo>
                    <a:lnTo>
                      <a:pt x="699" y="46"/>
                    </a:lnTo>
                    <a:lnTo>
                      <a:pt x="703" y="48"/>
                    </a:lnTo>
                    <a:lnTo>
                      <a:pt x="705" y="48"/>
                    </a:lnTo>
                    <a:lnTo>
                      <a:pt x="706" y="50"/>
                    </a:lnTo>
                    <a:lnTo>
                      <a:pt x="710" y="51"/>
                    </a:lnTo>
                    <a:lnTo>
                      <a:pt x="714" y="55"/>
                    </a:lnTo>
                    <a:lnTo>
                      <a:pt x="718" y="57"/>
                    </a:lnTo>
                    <a:lnTo>
                      <a:pt x="720" y="59"/>
                    </a:lnTo>
                    <a:lnTo>
                      <a:pt x="722" y="61"/>
                    </a:lnTo>
                    <a:lnTo>
                      <a:pt x="725" y="63"/>
                    </a:lnTo>
                    <a:lnTo>
                      <a:pt x="727" y="65"/>
                    </a:lnTo>
                    <a:lnTo>
                      <a:pt x="727" y="67"/>
                    </a:lnTo>
                    <a:lnTo>
                      <a:pt x="727" y="67"/>
                    </a:lnTo>
                    <a:close/>
                  </a:path>
                </a:pathLst>
              </a:custGeom>
              <a:solidFill>
                <a:srgbClr val="BDD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2745" y="2185"/>
                <a:ext cx="387" cy="243"/>
              </a:xfrm>
              <a:custGeom>
                <a:avLst/>
                <a:gdLst>
                  <a:gd name="T0" fmla="*/ 742 w 774"/>
                  <a:gd name="T1" fmla="*/ 19 h 485"/>
                  <a:gd name="T2" fmla="*/ 717 w 774"/>
                  <a:gd name="T3" fmla="*/ 16 h 485"/>
                  <a:gd name="T4" fmla="*/ 673 w 774"/>
                  <a:gd name="T5" fmla="*/ 10 h 485"/>
                  <a:gd name="T6" fmla="*/ 618 w 774"/>
                  <a:gd name="T7" fmla="*/ 6 h 485"/>
                  <a:gd name="T8" fmla="*/ 554 w 774"/>
                  <a:gd name="T9" fmla="*/ 2 h 485"/>
                  <a:gd name="T10" fmla="*/ 481 w 774"/>
                  <a:gd name="T11" fmla="*/ 0 h 485"/>
                  <a:gd name="T12" fmla="*/ 409 w 774"/>
                  <a:gd name="T13" fmla="*/ 0 h 485"/>
                  <a:gd name="T14" fmla="*/ 335 w 774"/>
                  <a:gd name="T15" fmla="*/ 6 h 485"/>
                  <a:gd name="T16" fmla="*/ 266 w 774"/>
                  <a:gd name="T17" fmla="*/ 14 h 485"/>
                  <a:gd name="T18" fmla="*/ 203 w 774"/>
                  <a:gd name="T19" fmla="*/ 27 h 485"/>
                  <a:gd name="T20" fmla="*/ 152 w 774"/>
                  <a:gd name="T21" fmla="*/ 50 h 485"/>
                  <a:gd name="T22" fmla="*/ 116 w 774"/>
                  <a:gd name="T23" fmla="*/ 78 h 485"/>
                  <a:gd name="T24" fmla="*/ 97 w 774"/>
                  <a:gd name="T25" fmla="*/ 116 h 485"/>
                  <a:gd name="T26" fmla="*/ 84 w 774"/>
                  <a:gd name="T27" fmla="*/ 158 h 485"/>
                  <a:gd name="T28" fmla="*/ 70 w 774"/>
                  <a:gd name="T29" fmla="*/ 198 h 485"/>
                  <a:gd name="T30" fmla="*/ 55 w 774"/>
                  <a:gd name="T31" fmla="*/ 236 h 485"/>
                  <a:gd name="T32" fmla="*/ 40 w 774"/>
                  <a:gd name="T33" fmla="*/ 274 h 485"/>
                  <a:gd name="T34" fmla="*/ 25 w 774"/>
                  <a:gd name="T35" fmla="*/ 308 h 485"/>
                  <a:gd name="T36" fmla="*/ 11 w 774"/>
                  <a:gd name="T37" fmla="*/ 343 h 485"/>
                  <a:gd name="T38" fmla="*/ 4 w 774"/>
                  <a:gd name="T39" fmla="*/ 371 h 485"/>
                  <a:gd name="T40" fmla="*/ 2 w 774"/>
                  <a:gd name="T41" fmla="*/ 400 h 485"/>
                  <a:gd name="T42" fmla="*/ 4 w 774"/>
                  <a:gd name="T43" fmla="*/ 423 h 485"/>
                  <a:gd name="T44" fmla="*/ 15 w 774"/>
                  <a:gd name="T45" fmla="*/ 443 h 485"/>
                  <a:gd name="T46" fmla="*/ 36 w 774"/>
                  <a:gd name="T47" fmla="*/ 461 h 485"/>
                  <a:gd name="T48" fmla="*/ 66 w 774"/>
                  <a:gd name="T49" fmla="*/ 472 h 485"/>
                  <a:gd name="T50" fmla="*/ 110 w 774"/>
                  <a:gd name="T51" fmla="*/ 481 h 485"/>
                  <a:gd name="T52" fmla="*/ 163 w 774"/>
                  <a:gd name="T53" fmla="*/ 485 h 485"/>
                  <a:gd name="T54" fmla="*/ 224 w 774"/>
                  <a:gd name="T55" fmla="*/ 485 h 485"/>
                  <a:gd name="T56" fmla="*/ 289 w 774"/>
                  <a:gd name="T57" fmla="*/ 483 h 485"/>
                  <a:gd name="T58" fmla="*/ 358 w 774"/>
                  <a:gd name="T59" fmla="*/ 478 h 485"/>
                  <a:gd name="T60" fmla="*/ 428 w 774"/>
                  <a:gd name="T61" fmla="*/ 468 h 485"/>
                  <a:gd name="T62" fmla="*/ 495 w 774"/>
                  <a:gd name="T63" fmla="*/ 459 h 485"/>
                  <a:gd name="T64" fmla="*/ 561 w 774"/>
                  <a:gd name="T65" fmla="*/ 445 h 485"/>
                  <a:gd name="T66" fmla="*/ 620 w 774"/>
                  <a:gd name="T67" fmla="*/ 434 h 485"/>
                  <a:gd name="T68" fmla="*/ 672 w 774"/>
                  <a:gd name="T69" fmla="*/ 419 h 485"/>
                  <a:gd name="T70" fmla="*/ 715 w 774"/>
                  <a:gd name="T71" fmla="*/ 405 h 485"/>
                  <a:gd name="T72" fmla="*/ 750 w 774"/>
                  <a:gd name="T73" fmla="*/ 392 h 485"/>
                  <a:gd name="T74" fmla="*/ 767 w 774"/>
                  <a:gd name="T75" fmla="*/ 379 h 485"/>
                  <a:gd name="T76" fmla="*/ 772 w 774"/>
                  <a:gd name="T77" fmla="*/ 364 h 485"/>
                  <a:gd name="T78" fmla="*/ 774 w 774"/>
                  <a:gd name="T79" fmla="*/ 345 h 485"/>
                  <a:gd name="T80" fmla="*/ 774 w 774"/>
                  <a:gd name="T81" fmla="*/ 318 h 485"/>
                  <a:gd name="T82" fmla="*/ 770 w 774"/>
                  <a:gd name="T83" fmla="*/ 286 h 485"/>
                  <a:gd name="T84" fmla="*/ 770 w 774"/>
                  <a:gd name="T85" fmla="*/ 249 h 485"/>
                  <a:gd name="T86" fmla="*/ 767 w 774"/>
                  <a:gd name="T87" fmla="*/ 213 h 485"/>
                  <a:gd name="T88" fmla="*/ 765 w 774"/>
                  <a:gd name="T89" fmla="*/ 175 h 485"/>
                  <a:gd name="T90" fmla="*/ 761 w 774"/>
                  <a:gd name="T91" fmla="*/ 137 h 485"/>
                  <a:gd name="T92" fmla="*/ 759 w 774"/>
                  <a:gd name="T93" fmla="*/ 103 h 485"/>
                  <a:gd name="T94" fmla="*/ 753 w 774"/>
                  <a:gd name="T95" fmla="*/ 73 h 485"/>
                  <a:gd name="T96" fmla="*/ 751 w 774"/>
                  <a:gd name="T97" fmla="*/ 46 h 485"/>
                  <a:gd name="T98" fmla="*/ 751 w 774"/>
                  <a:gd name="T99" fmla="*/ 29 h 485"/>
                  <a:gd name="T100" fmla="*/ 750 w 774"/>
                  <a:gd name="T101" fmla="*/ 19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4" h="485">
                    <a:moveTo>
                      <a:pt x="750" y="19"/>
                    </a:moveTo>
                    <a:lnTo>
                      <a:pt x="750" y="19"/>
                    </a:lnTo>
                    <a:lnTo>
                      <a:pt x="748" y="19"/>
                    </a:lnTo>
                    <a:lnTo>
                      <a:pt x="746" y="19"/>
                    </a:lnTo>
                    <a:lnTo>
                      <a:pt x="742" y="19"/>
                    </a:lnTo>
                    <a:lnTo>
                      <a:pt x="740" y="18"/>
                    </a:lnTo>
                    <a:lnTo>
                      <a:pt x="734" y="18"/>
                    </a:lnTo>
                    <a:lnTo>
                      <a:pt x="729" y="18"/>
                    </a:lnTo>
                    <a:lnTo>
                      <a:pt x="723" y="16"/>
                    </a:lnTo>
                    <a:lnTo>
                      <a:pt x="717" y="16"/>
                    </a:lnTo>
                    <a:lnTo>
                      <a:pt x="710" y="14"/>
                    </a:lnTo>
                    <a:lnTo>
                      <a:pt x="700" y="14"/>
                    </a:lnTo>
                    <a:lnTo>
                      <a:pt x="692" y="14"/>
                    </a:lnTo>
                    <a:lnTo>
                      <a:pt x="683" y="12"/>
                    </a:lnTo>
                    <a:lnTo>
                      <a:pt x="673" y="10"/>
                    </a:lnTo>
                    <a:lnTo>
                      <a:pt x="664" y="10"/>
                    </a:lnTo>
                    <a:lnTo>
                      <a:pt x="654" y="10"/>
                    </a:lnTo>
                    <a:lnTo>
                      <a:pt x="643" y="8"/>
                    </a:lnTo>
                    <a:lnTo>
                      <a:pt x="632" y="8"/>
                    </a:lnTo>
                    <a:lnTo>
                      <a:pt x="618" y="6"/>
                    </a:lnTo>
                    <a:lnTo>
                      <a:pt x="607" y="6"/>
                    </a:lnTo>
                    <a:lnTo>
                      <a:pt x="593" y="4"/>
                    </a:lnTo>
                    <a:lnTo>
                      <a:pt x="580" y="4"/>
                    </a:lnTo>
                    <a:lnTo>
                      <a:pt x="567" y="4"/>
                    </a:lnTo>
                    <a:lnTo>
                      <a:pt x="554" y="2"/>
                    </a:lnTo>
                    <a:lnTo>
                      <a:pt x="538" y="2"/>
                    </a:lnTo>
                    <a:lnTo>
                      <a:pt x="525" y="0"/>
                    </a:lnTo>
                    <a:lnTo>
                      <a:pt x="510" y="0"/>
                    </a:lnTo>
                    <a:lnTo>
                      <a:pt x="496" y="0"/>
                    </a:lnTo>
                    <a:lnTo>
                      <a:pt x="481" y="0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7" y="0"/>
                    </a:lnTo>
                    <a:lnTo>
                      <a:pt x="422" y="0"/>
                    </a:lnTo>
                    <a:lnTo>
                      <a:pt x="409" y="0"/>
                    </a:lnTo>
                    <a:lnTo>
                      <a:pt x="394" y="0"/>
                    </a:lnTo>
                    <a:lnTo>
                      <a:pt x="378" y="2"/>
                    </a:lnTo>
                    <a:lnTo>
                      <a:pt x="363" y="2"/>
                    </a:lnTo>
                    <a:lnTo>
                      <a:pt x="348" y="4"/>
                    </a:lnTo>
                    <a:lnTo>
                      <a:pt x="335" y="6"/>
                    </a:lnTo>
                    <a:lnTo>
                      <a:pt x="321" y="6"/>
                    </a:lnTo>
                    <a:lnTo>
                      <a:pt x="306" y="8"/>
                    </a:lnTo>
                    <a:lnTo>
                      <a:pt x="293" y="10"/>
                    </a:lnTo>
                    <a:lnTo>
                      <a:pt x="278" y="12"/>
                    </a:lnTo>
                    <a:lnTo>
                      <a:pt x="266" y="14"/>
                    </a:lnTo>
                    <a:lnTo>
                      <a:pt x="251" y="16"/>
                    </a:lnTo>
                    <a:lnTo>
                      <a:pt x="240" y="19"/>
                    </a:lnTo>
                    <a:lnTo>
                      <a:pt x="226" y="21"/>
                    </a:lnTo>
                    <a:lnTo>
                      <a:pt x="215" y="25"/>
                    </a:lnTo>
                    <a:lnTo>
                      <a:pt x="203" y="27"/>
                    </a:lnTo>
                    <a:lnTo>
                      <a:pt x="192" y="33"/>
                    </a:lnTo>
                    <a:lnTo>
                      <a:pt x="181" y="35"/>
                    </a:lnTo>
                    <a:lnTo>
                      <a:pt x="171" y="40"/>
                    </a:lnTo>
                    <a:lnTo>
                      <a:pt x="162" y="44"/>
                    </a:lnTo>
                    <a:lnTo>
                      <a:pt x="152" y="50"/>
                    </a:lnTo>
                    <a:lnTo>
                      <a:pt x="144" y="54"/>
                    </a:lnTo>
                    <a:lnTo>
                      <a:pt x="135" y="61"/>
                    </a:lnTo>
                    <a:lnTo>
                      <a:pt x="127" y="67"/>
                    </a:lnTo>
                    <a:lnTo>
                      <a:pt x="122" y="73"/>
                    </a:lnTo>
                    <a:lnTo>
                      <a:pt x="116" y="78"/>
                    </a:lnTo>
                    <a:lnTo>
                      <a:pt x="110" y="86"/>
                    </a:lnTo>
                    <a:lnTo>
                      <a:pt x="106" y="92"/>
                    </a:lnTo>
                    <a:lnTo>
                      <a:pt x="101" y="99"/>
                    </a:lnTo>
                    <a:lnTo>
                      <a:pt x="99" y="107"/>
                    </a:lnTo>
                    <a:lnTo>
                      <a:pt x="97" y="116"/>
                    </a:lnTo>
                    <a:lnTo>
                      <a:pt x="95" y="124"/>
                    </a:lnTo>
                    <a:lnTo>
                      <a:pt x="93" y="133"/>
                    </a:lnTo>
                    <a:lnTo>
                      <a:pt x="89" y="141"/>
                    </a:lnTo>
                    <a:lnTo>
                      <a:pt x="87" y="151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5"/>
                    </a:lnTo>
                    <a:lnTo>
                      <a:pt x="76" y="183"/>
                    </a:lnTo>
                    <a:lnTo>
                      <a:pt x="74" y="191"/>
                    </a:lnTo>
                    <a:lnTo>
                      <a:pt x="70" y="198"/>
                    </a:lnTo>
                    <a:lnTo>
                      <a:pt x="68" y="206"/>
                    </a:lnTo>
                    <a:lnTo>
                      <a:pt x="64" y="213"/>
                    </a:lnTo>
                    <a:lnTo>
                      <a:pt x="63" y="221"/>
                    </a:lnTo>
                    <a:lnTo>
                      <a:pt x="59" y="229"/>
                    </a:lnTo>
                    <a:lnTo>
                      <a:pt x="55" y="236"/>
                    </a:lnTo>
                    <a:lnTo>
                      <a:pt x="53" y="246"/>
                    </a:lnTo>
                    <a:lnTo>
                      <a:pt x="49" y="251"/>
                    </a:lnTo>
                    <a:lnTo>
                      <a:pt x="45" y="259"/>
                    </a:lnTo>
                    <a:lnTo>
                      <a:pt x="44" y="267"/>
                    </a:lnTo>
                    <a:lnTo>
                      <a:pt x="40" y="274"/>
                    </a:lnTo>
                    <a:lnTo>
                      <a:pt x="36" y="282"/>
                    </a:lnTo>
                    <a:lnTo>
                      <a:pt x="34" y="288"/>
                    </a:lnTo>
                    <a:lnTo>
                      <a:pt x="30" y="295"/>
                    </a:lnTo>
                    <a:lnTo>
                      <a:pt x="28" y="303"/>
                    </a:lnTo>
                    <a:lnTo>
                      <a:pt x="25" y="308"/>
                    </a:lnTo>
                    <a:lnTo>
                      <a:pt x="21" y="316"/>
                    </a:lnTo>
                    <a:lnTo>
                      <a:pt x="19" y="322"/>
                    </a:lnTo>
                    <a:lnTo>
                      <a:pt x="17" y="329"/>
                    </a:lnTo>
                    <a:lnTo>
                      <a:pt x="13" y="335"/>
                    </a:lnTo>
                    <a:lnTo>
                      <a:pt x="11" y="343"/>
                    </a:lnTo>
                    <a:lnTo>
                      <a:pt x="9" y="348"/>
                    </a:lnTo>
                    <a:lnTo>
                      <a:pt x="9" y="354"/>
                    </a:lnTo>
                    <a:lnTo>
                      <a:pt x="7" y="360"/>
                    </a:lnTo>
                    <a:lnTo>
                      <a:pt x="5" y="365"/>
                    </a:lnTo>
                    <a:lnTo>
                      <a:pt x="4" y="371"/>
                    </a:lnTo>
                    <a:lnTo>
                      <a:pt x="2" y="377"/>
                    </a:lnTo>
                    <a:lnTo>
                      <a:pt x="2" y="383"/>
                    </a:lnTo>
                    <a:lnTo>
                      <a:pt x="2" y="388"/>
                    </a:lnTo>
                    <a:lnTo>
                      <a:pt x="2" y="392"/>
                    </a:lnTo>
                    <a:lnTo>
                      <a:pt x="2" y="400"/>
                    </a:lnTo>
                    <a:lnTo>
                      <a:pt x="0" y="403"/>
                    </a:lnTo>
                    <a:lnTo>
                      <a:pt x="2" y="407"/>
                    </a:lnTo>
                    <a:lnTo>
                      <a:pt x="2" y="413"/>
                    </a:lnTo>
                    <a:lnTo>
                      <a:pt x="2" y="417"/>
                    </a:lnTo>
                    <a:lnTo>
                      <a:pt x="4" y="423"/>
                    </a:lnTo>
                    <a:lnTo>
                      <a:pt x="5" y="426"/>
                    </a:lnTo>
                    <a:lnTo>
                      <a:pt x="7" y="432"/>
                    </a:lnTo>
                    <a:lnTo>
                      <a:pt x="9" y="436"/>
                    </a:lnTo>
                    <a:lnTo>
                      <a:pt x="11" y="438"/>
                    </a:lnTo>
                    <a:lnTo>
                      <a:pt x="15" y="443"/>
                    </a:lnTo>
                    <a:lnTo>
                      <a:pt x="19" y="445"/>
                    </a:lnTo>
                    <a:lnTo>
                      <a:pt x="23" y="451"/>
                    </a:lnTo>
                    <a:lnTo>
                      <a:pt x="26" y="453"/>
                    </a:lnTo>
                    <a:lnTo>
                      <a:pt x="30" y="457"/>
                    </a:lnTo>
                    <a:lnTo>
                      <a:pt x="36" y="461"/>
                    </a:lnTo>
                    <a:lnTo>
                      <a:pt x="42" y="462"/>
                    </a:lnTo>
                    <a:lnTo>
                      <a:pt x="47" y="464"/>
                    </a:lnTo>
                    <a:lnTo>
                      <a:pt x="53" y="468"/>
                    </a:lnTo>
                    <a:lnTo>
                      <a:pt x="61" y="470"/>
                    </a:lnTo>
                    <a:lnTo>
                      <a:pt x="66" y="472"/>
                    </a:lnTo>
                    <a:lnTo>
                      <a:pt x="74" y="474"/>
                    </a:lnTo>
                    <a:lnTo>
                      <a:pt x="84" y="476"/>
                    </a:lnTo>
                    <a:lnTo>
                      <a:pt x="91" y="478"/>
                    </a:lnTo>
                    <a:lnTo>
                      <a:pt x="101" y="480"/>
                    </a:lnTo>
                    <a:lnTo>
                      <a:pt x="110" y="481"/>
                    </a:lnTo>
                    <a:lnTo>
                      <a:pt x="122" y="481"/>
                    </a:lnTo>
                    <a:lnTo>
                      <a:pt x="131" y="483"/>
                    </a:lnTo>
                    <a:lnTo>
                      <a:pt x="143" y="485"/>
                    </a:lnTo>
                    <a:lnTo>
                      <a:pt x="152" y="485"/>
                    </a:lnTo>
                    <a:lnTo>
                      <a:pt x="163" y="485"/>
                    </a:lnTo>
                    <a:lnTo>
                      <a:pt x="177" y="485"/>
                    </a:lnTo>
                    <a:lnTo>
                      <a:pt x="188" y="485"/>
                    </a:lnTo>
                    <a:lnTo>
                      <a:pt x="200" y="485"/>
                    </a:lnTo>
                    <a:lnTo>
                      <a:pt x="213" y="485"/>
                    </a:lnTo>
                    <a:lnTo>
                      <a:pt x="224" y="485"/>
                    </a:lnTo>
                    <a:lnTo>
                      <a:pt x="238" y="485"/>
                    </a:lnTo>
                    <a:lnTo>
                      <a:pt x="249" y="485"/>
                    </a:lnTo>
                    <a:lnTo>
                      <a:pt x="262" y="483"/>
                    </a:lnTo>
                    <a:lnTo>
                      <a:pt x="276" y="483"/>
                    </a:lnTo>
                    <a:lnTo>
                      <a:pt x="289" y="483"/>
                    </a:lnTo>
                    <a:lnTo>
                      <a:pt x="302" y="481"/>
                    </a:lnTo>
                    <a:lnTo>
                      <a:pt x="316" y="481"/>
                    </a:lnTo>
                    <a:lnTo>
                      <a:pt x="331" y="480"/>
                    </a:lnTo>
                    <a:lnTo>
                      <a:pt x="344" y="478"/>
                    </a:lnTo>
                    <a:lnTo>
                      <a:pt x="358" y="478"/>
                    </a:lnTo>
                    <a:lnTo>
                      <a:pt x="373" y="476"/>
                    </a:lnTo>
                    <a:lnTo>
                      <a:pt x="384" y="474"/>
                    </a:lnTo>
                    <a:lnTo>
                      <a:pt x="399" y="472"/>
                    </a:lnTo>
                    <a:lnTo>
                      <a:pt x="413" y="470"/>
                    </a:lnTo>
                    <a:lnTo>
                      <a:pt x="428" y="468"/>
                    </a:lnTo>
                    <a:lnTo>
                      <a:pt x="441" y="466"/>
                    </a:lnTo>
                    <a:lnTo>
                      <a:pt x="455" y="464"/>
                    </a:lnTo>
                    <a:lnTo>
                      <a:pt x="468" y="462"/>
                    </a:lnTo>
                    <a:lnTo>
                      <a:pt x="481" y="461"/>
                    </a:lnTo>
                    <a:lnTo>
                      <a:pt x="495" y="459"/>
                    </a:lnTo>
                    <a:lnTo>
                      <a:pt x="510" y="457"/>
                    </a:lnTo>
                    <a:lnTo>
                      <a:pt x="521" y="453"/>
                    </a:lnTo>
                    <a:lnTo>
                      <a:pt x="535" y="451"/>
                    </a:lnTo>
                    <a:lnTo>
                      <a:pt x="546" y="449"/>
                    </a:lnTo>
                    <a:lnTo>
                      <a:pt x="561" y="445"/>
                    </a:lnTo>
                    <a:lnTo>
                      <a:pt x="573" y="443"/>
                    </a:lnTo>
                    <a:lnTo>
                      <a:pt x="584" y="442"/>
                    </a:lnTo>
                    <a:lnTo>
                      <a:pt x="597" y="438"/>
                    </a:lnTo>
                    <a:lnTo>
                      <a:pt x="609" y="436"/>
                    </a:lnTo>
                    <a:lnTo>
                      <a:pt x="620" y="434"/>
                    </a:lnTo>
                    <a:lnTo>
                      <a:pt x="632" y="432"/>
                    </a:lnTo>
                    <a:lnTo>
                      <a:pt x="643" y="428"/>
                    </a:lnTo>
                    <a:lnTo>
                      <a:pt x="652" y="424"/>
                    </a:lnTo>
                    <a:lnTo>
                      <a:pt x="662" y="423"/>
                    </a:lnTo>
                    <a:lnTo>
                      <a:pt x="672" y="419"/>
                    </a:lnTo>
                    <a:lnTo>
                      <a:pt x="681" y="417"/>
                    </a:lnTo>
                    <a:lnTo>
                      <a:pt x="691" y="415"/>
                    </a:lnTo>
                    <a:lnTo>
                      <a:pt x="700" y="411"/>
                    </a:lnTo>
                    <a:lnTo>
                      <a:pt x="708" y="407"/>
                    </a:lnTo>
                    <a:lnTo>
                      <a:pt x="715" y="405"/>
                    </a:lnTo>
                    <a:lnTo>
                      <a:pt x="723" y="402"/>
                    </a:lnTo>
                    <a:lnTo>
                      <a:pt x="731" y="400"/>
                    </a:lnTo>
                    <a:lnTo>
                      <a:pt x="738" y="398"/>
                    </a:lnTo>
                    <a:lnTo>
                      <a:pt x="742" y="394"/>
                    </a:lnTo>
                    <a:lnTo>
                      <a:pt x="750" y="392"/>
                    </a:lnTo>
                    <a:lnTo>
                      <a:pt x="753" y="388"/>
                    </a:lnTo>
                    <a:lnTo>
                      <a:pt x="757" y="384"/>
                    </a:lnTo>
                    <a:lnTo>
                      <a:pt x="761" y="383"/>
                    </a:lnTo>
                    <a:lnTo>
                      <a:pt x="765" y="381"/>
                    </a:lnTo>
                    <a:lnTo>
                      <a:pt x="767" y="379"/>
                    </a:lnTo>
                    <a:lnTo>
                      <a:pt x="770" y="375"/>
                    </a:lnTo>
                    <a:lnTo>
                      <a:pt x="770" y="373"/>
                    </a:lnTo>
                    <a:lnTo>
                      <a:pt x="772" y="371"/>
                    </a:lnTo>
                    <a:lnTo>
                      <a:pt x="772" y="367"/>
                    </a:lnTo>
                    <a:lnTo>
                      <a:pt x="772" y="364"/>
                    </a:lnTo>
                    <a:lnTo>
                      <a:pt x="772" y="362"/>
                    </a:lnTo>
                    <a:lnTo>
                      <a:pt x="774" y="358"/>
                    </a:lnTo>
                    <a:lnTo>
                      <a:pt x="774" y="354"/>
                    </a:lnTo>
                    <a:lnTo>
                      <a:pt x="774" y="348"/>
                    </a:lnTo>
                    <a:lnTo>
                      <a:pt x="774" y="345"/>
                    </a:lnTo>
                    <a:lnTo>
                      <a:pt x="774" y="339"/>
                    </a:lnTo>
                    <a:lnTo>
                      <a:pt x="774" y="335"/>
                    </a:lnTo>
                    <a:lnTo>
                      <a:pt x="774" y="329"/>
                    </a:lnTo>
                    <a:lnTo>
                      <a:pt x="774" y="324"/>
                    </a:lnTo>
                    <a:lnTo>
                      <a:pt x="774" y="318"/>
                    </a:lnTo>
                    <a:lnTo>
                      <a:pt x="772" y="312"/>
                    </a:lnTo>
                    <a:lnTo>
                      <a:pt x="772" y="307"/>
                    </a:lnTo>
                    <a:lnTo>
                      <a:pt x="772" y="299"/>
                    </a:lnTo>
                    <a:lnTo>
                      <a:pt x="772" y="293"/>
                    </a:lnTo>
                    <a:lnTo>
                      <a:pt x="770" y="286"/>
                    </a:lnTo>
                    <a:lnTo>
                      <a:pt x="770" y="280"/>
                    </a:lnTo>
                    <a:lnTo>
                      <a:pt x="770" y="272"/>
                    </a:lnTo>
                    <a:lnTo>
                      <a:pt x="770" y="265"/>
                    </a:lnTo>
                    <a:lnTo>
                      <a:pt x="770" y="257"/>
                    </a:lnTo>
                    <a:lnTo>
                      <a:pt x="770" y="249"/>
                    </a:lnTo>
                    <a:lnTo>
                      <a:pt x="769" y="242"/>
                    </a:lnTo>
                    <a:lnTo>
                      <a:pt x="769" y="236"/>
                    </a:lnTo>
                    <a:lnTo>
                      <a:pt x="769" y="229"/>
                    </a:lnTo>
                    <a:lnTo>
                      <a:pt x="767" y="221"/>
                    </a:lnTo>
                    <a:lnTo>
                      <a:pt x="767" y="213"/>
                    </a:lnTo>
                    <a:lnTo>
                      <a:pt x="767" y="206"/>
                    </a:lnTo>
                    <a:lnTo>
                      <a:pt x="767" y="198"/>
                    </a:lnTo>
                    <a:lnTo>
                      <a:pt x="767" y="191"/>
                    </a:lnTo>
                    <a:lnTo>
                      <a:pt x="765" y="183"/>
                    </a:lnTo>
                    <a:lnTo>
                      <a:pt x="765" y="175"/>
                    </a:lnTo>
                    <a:lnTo>
                      <a:pt x="765" y="168"/>
                    </a:lnTo>
                    <a:lnTo>
                      <a:pt x="765" y="160"/>
                    </a:lnTo>
                    <a:lnTo>
                      <a:pt x="763" y="153"/>
                    </a:lnTo>
                    <a:lnTo>
                      <a:pt x="761" y="145"/>
                    </a:lnTo>
                    <a:lnTo>
                      <a:pt x="761" y="137"/>
                    </a:lnTo>
                    <a:lnTo>
                      <a:pt x="761" y="132"/>
                    </a:lnTo>
                    <a:lnTo>
                      <a:pt x="759" y="124"/>
                    </a:lnTo>
                    <a:lnTo>
                      <a:pt x="759" y="116"/>
                    </a:lnTo>
                    <a:lnTo>
                      <a:pt x="759" y="111"/>
                    </a:lnTo>
                    <a:lnTo>
                      <a:pt x="759" y="103"/>
                    </a:lnTo>
                    <a:lnTo>
                      <a:pt x="757" y="97"/>
                    </a:lnTo>
                    <a:lnTo>
                      <a:pt x="757" y="90"/>
                    </a:lnTo>
                    <a:lnTo>
                      <a:pt x="757" y="84"/>
                    </a:lnTo>
                    <a:lnTo>
                      <a:pt x="755" y="78"/>
                    </a:lnTo>
                    <a:lnTo>
                      <a:pt x="753" y="73"/>
                    </a:lnTo>
                    <a:lnTo>
                      <a:pt x="753" y="67"/>
                    </a:lnTo>
                    <a:lnTo>
                      <a:pt x="753" y="61"/>
                    </a:lnTo>
                    <a:lnTo>
                      <a:pt x="753" y="57"/>
                    </a:lnTo>
                    <a:lnTo>
                      <a:pt x="753" y="52"/>
                    </a:lnTo>
                    <a:lnTo>
                      <a:pt x="751" y="46"/>
                    </a:lnTo>
                    <a:lnTo>
                      <a:pt x="751" y="42"/>
                    </a:lnTo>
                    <a:lnTo>
                      <a:pt x="751" y="40"/>
                    </a:lnTo>
                    <a:lnTo>
                      <a:pt x="751" y="35"/>
                    </a:lnTo>
                    <a:lnTo>
                      <a:pt x="751" y="33"/>
                    </a:lnTo>
                    <a:lnTo>
                      <a:pt x="751" y="29"/>
                    </a:lnTo>
                    <a:lnTo>
                      <a:pt x="751" y="27"/>
                    </a:lnTo>
                    <a:lnTo>
                      <a:pt x="750" y="25"/>
                    </a:lnTo>
                    <a:lnTo>
                      <a:pt x="750" y="23"/>
                    </a:lnTo>
                    <a:lnTo>
                      <a:pt x="750" y="19"/>
                    </a:lnTo>
                    <a:lnTo>
                      <a:pt x="750" y="19"/>
                    </a:lnTo>
                    <a:lnTo>
                      <a:pt x="750" y="19"/>
                    </a:lnTo>
                    <a:close/>
                  </a:path>
                </a:pathLst>
              </a:custGeom>
              <a:solidFill>
                <a:srgbClr val="FAF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2790" y="1758"/>
                <a:ext cx="183" cy="178"/>
              </a:xfrm>
              <a:custGeom>
                <a:avLst/>
                <a:gdLst>
                  <a:gd name="T0" fmla="*/ 23 w 367"/>
                  <a:gd name="T1" fmla="*/ 306 h 355"/>
                  <a:gd name="T2" fmla="*/ 19 w 367"/>
                  <a:gd name="T3" fmla="*/ 292 h 355"/>
                  <a:gd name="T4" fmla="*/ 15 w 367"/>
                  <a:gd name="T5" fmla="*/ 279 h 355"/>
                  <a:gd name="T6" fmla="*/ 10 w 367"/>
                  <a:gd name="T7" fmla="*/ 260 h 355"/>
                  <a:gd name="T8" fmla="*/ 8 w 367"/>
                  <a:gd name="T9" fmla="*/ 239 h 355"/>
                  <a:gd name="T10" fmla="*/ 2 w 367"/>
                  <a:gd name="T11" fmla="*/ 218 h 355"/>
                  <a:gd name="T12" fmla="*/ 2 w 367"/>
                  <a:gd name="T13" fmla="*/ 195 h 355"/>
                  <a:gd name="T14" fmla="*/ 0 w 367"/>
                  <a:gd name="T15" fmla="*/ 171 h 355"/>
                  <a:gd name="T16" fmla="*/ 2 w 367"/>
                  <a:gd name="T17" fmla="*/ 146 h 355"/>
                  <a:gd name="T18" fmla="*/ 4 w 367"/>
                  <a:gd name="T19" fmla="*/ 121 h 355"/>
                  <a:gd name="T20" fmla="*/ 12 w 367"/>
                  <a:gd name="T21" fmla="*/ 97 h 355"/>
                  <a:gd name="T22" fmla="*/ 21 w 367"/>
                  <a:gd name="T23" fmla="*/ 76 h 355"/>
                  <a:gd name="T24" fmla="*/ 36 w 367"/>
                  <a:gd name="T25" fmla="*/ 57 h 355"/>
                  <a:gd name="T26" fmla="*/ 54 w 367"/>
                  <a:gd name="T27" fmla="*/ 40 h 355"/>
                  <a:gd name="T28" fmla="*/ 76 w 367"/>
                  <a:gd name="T29" fmla="*/ 24 h 355"/>
                  <a:gd name="T30" fmla="*/ 103 w 367"/>
                  <a:gd name="T31" fmla="*/ 13 h 355"/>
                  <a:gd name="T32" fmla="*/ 128 w 367"/>
                  <a:gd name="T33" fmla="*/ 5 h 355"/>
                  <a:gd name="T34" fmla="*/ 154 w 367"/>
                  <a:gd name="T35" fmla="*/ 2 h 355"/>
                  <a:gd name="T36" fmla="*/ 181 w 367"/>
                  <a:gd name="T37" fmla="*/ 0 h 355"/>
                  <a:gd name="T38" fmla="*/ 208 w 367"/>
                  <a:gd name="T39" fmla="*/ 2 h 355"/>
                  <a:gd name="T40" fmla="*/ 232 w 367"/>
                  <a:gd name="T41" fmla="*/ 5 h 355"/>
                  <a:gd name="T42" fmla="*/ 255 w 367"/>
                  <a:gd name="T43" fmla="*/ 11 h 355"/>
                  <a:gd name="T44" fmla="*/ 278 w 367"/>
                  <a:gd name="T45" fmla="*/ 17 h 355"/>
                  <a:gd name="T46" fmla="*/ 299 w 367"/>
                  <a:gd name="T47" fmla="*/ 26 h 355"/>
                  <a:gd name="T48" fmla="*/ 316 w 367"/>
                  <a:gd name="T49" fmla="*/ 36 h 355"/>
                  <a:gd name="T50" fmla="*/ 333 w 367"/>
                  <a:gd name="T51" fmla="*/ 47 h 355"/>
                  <a:gd name="T52" fmla="*/ 347 w 367"/>
                  <a:gd name="T53" fmla="*/ 59 h 355"/>
                  <a:gd name="T54" fmla="*/ 356 w 367"/>
                  <a:gd name="T55" fmla="*/ 68 h 355"/>
                  <a:gd name="T56" fmla="*/ 364 w 367"/>
                  <a:gd name="T57" fmla="*/ 80 h 355"/>
                  <a:gd name="T58" fmla="*/ 367 w 367"/>
                  <a:gd name="T59" fmla="*/ 91 h 355"/>
                  <a:gd name="T60" fmla="*/ 367 w 367"/>
                  <a:gd name="T61" fmla="*/ 102 h 355"/>
                  <a:gd name="T62" fmla="*/ 364 w 367"/>
                  <a:gd name="T63" fmla="*/ 112 h 355"/>
                  <a:gd name="T64" fmla="*/ 360 w 367"/>
                  <a:gd name="T65" fmla="*/ 125 h 355"/>
                  <a:gd name="T66" fmla="*/ 356 w 367"/>
                  <a:gd name="T67" fmla="*/ 140 h 355"/>
                  <a:gd name="T68" fmla="*/ 350 w 367"/>
                  <a:gd name="T69" fmla="*/ 156 h 355"/>
                  <a:gd name="T70" fmla="*/ 343 w 367"/>
                  <a:gd name="T71" fmla="*/ 173 h 355"/>
                  <a:gd name="T72" fmla="*/ 337 w 367"/>
                  <a:gd name="T73" fmla="*/ 190 h 355"/>
                  <a:gd name="T74" fmla="*/ 329 w 367"/>
                  <a:gd name="T75" fmla="*/ 209 h 355"/>
                  <a:gd name="T76" fmla="*/ 320 w 367"/>
                  <a:gd name="T77" fmla="*/ 228 h 355"/>
                  <a:gd name="T78" fmla="*/ 312 w 367"/>
                  <a:gd name="T79" fmla="*/ 245 h 355"/>
                  <a:gd name="T80" fmla="*/ 301 w 367"/>
                  <a:gd name="T81" fmla="*/ 264 h 355"/>
                  <a:gd name="T82" fmla="*/ 291 w 367"/>
                  <a:gd name="T83" fmla="*/ 281 h 355"/>
                  <a:gd name="T84" fmla="*/ 280 w 367"/>
                  <a:gd name="T85" fmla="*/ 296 h 355"/>
                  <a:gd name="T86" fmla="*/ 269 w 367"/>
                  <a:gd name="T87" fmla="*/ 311 h 355"/>
                  <a:gd name="T88" fmla="*/ 257 w 367"/>
                  <a:gd name="T89" fmla="*/ 325 h 355"/>
                  <a:gd name="T90" fmla="*/ 244 w 367"/>
                  <a:gd name="T91" fmla="*/ 336 h 355"/>
                  <a:gd name="T92" fmla="*/ 230 w 367"/>
                  <a:gd name="T93" fmla="*/ 344 h 355"/>
                  <a:gd name="T94" fmla="*/ 215 w 367"/>
                  <a:gd name="T95" fmla="*/ 350 h 355"/>
                  <a:gd name="T96" fmla="*/ 200 w 367"/>
                  <a:gd name="T97" fmla="*/ 353 h 355"/>
                  <a:gd name="T98" fmla="*/ 185 w 367"/>
                  <a:gd name="T99" fmla="*/ 355 h 355"/>
                  <a:gd name="T100" fmla="*/ 168 w 367"/>
                  <a:gd name="T101" fmla="*/ 355 h 355"/>
                  <a:gd name="T102" fmla="*/ 151 w 367"/>
                  <a:gd name="T103" fmla="*/ 353 h 355"/>
                  <a:gd name="T104" fmla="*/ 135 w 367"/>
                  <a:gd name="T105" fmla="*/ 351 h 355"/>
                  <a:gd name="T106" fmla="*/ 118 w 367"/>
                  <a:gd name="T107" fmla="*/ 348 h 355"/>
                  <a:gd name="T108" fmla="*/ 101 w 367"/>
                  <a:gd name="T109" fmla="*/ 342 h 355"/>
                  <a:gd name="T110" fmla="*/ 88 w 367"/>
                  <a:gd name="T111" fmla="*/ 338 h 355"/>
                  <a:gd name="T112" fmla="*/ 73 w 367"/>
                  <a:gd name="T113" fmla="*/ 332 h 355"/>
                  <a:gd name="T114" fmla="*/ 59 w 367"/>
                  <a:gd name="T115" fmla="*/ 327 h 355"/>
                  <a:gd name="T116" fmla="*/ 48 w 367"/>
                  <a:gd name="T117" fmla="*/ 323 h 355"/>
                  <a:gd name="T118" fmla="*/ 38 w 367"/>
                  <a:gd name="T119" fmla="*/ 317 h 355"/>
                  <a:gd name="T120" fmla="*/ 29 w 367"/>
                  <a:gd name="T121" fmla="*/ 31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7" h="355">
                    <a:moveTo>
                      <a:pt x="25" y="311"/>
                    </a:moveTo>
                    <a:lnTo>
                      <a:pt x="25" y="310"/>
                    </a:lnTo>
                    <a:lnTo>
                      <a:pt x="23" y="308"/>
                    </a:lnTo>
                    <a:lnTo>
                      <a:pt x="23" y="306"/>
                    </a:lnTo>
                    <a:lnTo>
                      <a:pt x="21" y="302"/>
                    </a:lnTo>
                    <a:lnTo>
                      <a:pt x="21" y="298"/>
                    </a:lnTo>
                    <a:lnTo>
                      <a:pt x="19" y="296"/>
                    </a:lnTo>
                    <a:lnTo>
                      <a:pt x="19" y="292"/>
                    </a:lnTo>
                    <a:lnTo>
                      <a:pt x="19" y="291"/>
                    </a:lnTo>
                    <a:lnTo>
                      <a:pt x="17" y="287"/>
                    </a:lnTo>
                    <a:lnTo>
                      <a:pt x="17" y="283"/>
                    </a:lnTo>
                    <a:lnTo>
                      <a:pt x="15" y="279"/>
                    </a:lnTo>
                    <a:lnTo>
                      <a:pt x="14" y="273"/>
                    </a:lnTo>
                    <a:lnTo>
                      <a:pt x="14" y="270"/>
                    </a:lnTo>
                    <a:lnTo>
                      <a:pt x="12" y="266"/>
                    </a:lnTo>
                    <a:lnTo>
                      <a:pt x="10" y="260"/>
                    </a:lnTo>
                    <a:lnTo>
                      <a:pt x="10" y="256"/>
                    </a:lnTo>
                    <a:lnTo>
                      <a:pt x="8" y="251"/>
                    </a:lnTo>
                    <a:lnTo>
                      <a:pt x="8" y="245"/>
                    </a:lnTo>
                    <a:lnTo>
                      <a:pt x="8" y="239"/>
                    </a:lnTo>
                    <a:lnTo>
                      <a:pt x="6" y="235"/>
                    </a:lnTo>
                    <a:lnTo>
                      <a:pt x="4" y="230"/>
                    </a:lnTo>
                    <a:lnTo>
                      <a:pt x="4" y="224"/>
                    </a:lnTo>
                    <a:lnTo>
                      <a:pt x="2" y="218"/>
                    </a:lnTo>
                    <a:lnTo>
                      <a:pt x="2" y="213"/>
                    </a:lnTo>
                    <a:lnTo>
                      <a:pt x="2" y="207"/>
                    </a:lnTo>
                    <a:lnTo>
                      <a:pt x="2" y="201"/>
                    </a:lnTo>
                    <a:lnTo>
                      <a:pt x="2" y="195"/>
                    </a:lnTo>
                    <a:lnTo>
                      <a:pt x="2" y="190"/>
                    </a:lnTo>
                    <a:lnTo>
                      <a:pt x="0" y="182"/>
                    </a:lnTo>
                    <a:lnTo>
                      <a:pt x="0" y="176"/>
                    </a:lnTo>
                    <a:lnTo>
                      <a:pt x="0" y="171"/>
                    </a:lnTo>
                    <a:lnTo>
                      <a:pt x="0" y="165"/>
                    </a:lnTo>
                    <a:lnTo>
                      <a:pt x="0" y="157"/>
                    </a:lnTo>
                    <a:lnTo>
                      <a:pt x="0" y="152"/>
                    </a:lnTo>
                    <a:lnTo>
                      <a:pt x="2" y="146"/>
                    </a:lnTo>
                    <a:lnTo>
                      <a:pt x="2" y="140"/>
                    </a:lnTo>
                    <a:lnTo>
                      <a:pt x="2" y="133"/>
                    </a:lnTo>
                    <a:lnTo>
                      <a:pt x="4" y="127"/>
                    </a:lnTo>
                    <a:lnTo>
                      <a:pt x="4" y="121"/>
                    </a:lnTo>
                    <a:lnTo>
                      <a:pt x="8" y="116"/>
                    </a:lnTo>
                    <a:lnTo>
                      <a:pt x="8" y="110"/>
                    </a:lnTo>
                    <a:lnTo>
                      <a:pt x="10" y="104"/>
                    </a:lnTo>
                    <a:lnTo>
                      <a:pt x="12" y="97"/>
                    </a:lnTo>
                    <a:lnTo>
                      <a:pt x="14" y="93"/>
                    </a:lnTo>
                    <a:lnTo>
                      <a:pt x="17" y="87"/>
                    </a:lnTo>
                    <a:lnTo>
                      <a:pt x="19" y="81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27" y="66"/>
                    </a:lnTo>
                    <a:lnTo>
                      <a:pt x="31" y="60"/>
                    </a:lnTo>
                    <a:lnTo>
                      <a:pt x="36" y="57"/>
                    </a:lnTo>
                    <a:lnTo>
                      <a:pt x="40" y="51"/>
                    </a:lnTo>
                    <a:lnTo>
                      <a:pt x="44" y="47"/>
                    </a:lnTo>
                    <a:lnTo>
                      <a:pt x="48" y="43"/>
                    </a:lnTo>
                    <a:lnTo>
                      <a:pt x="54" y="40"/>
                    </a:lnTo>
                    <a:lnTo>
                      <a:pt x="59" y="34"/>
                    </a:lnTo>
                    <a:lnTo>
                      <a:pt x="63" y="32"/>
                    </a:lnTo>
                    <a:lnTo>
                      <a:pt x="71" y="26"/>
                    </a:lnTo>
                    <a:lnTo>
                      <a:pt x="76" y="24"/>
                    </a:lnTo>
                    <a:lnTo>
                      <a:pt x="82" y="22"/>
                    </a:lnTo>
                    <a:lnTo>
                      <a:pt x="90" y="19"/>
                    </a:lnTo>
                    <a:lnTo>
                      <a:pt x="95" y="17"/>
                    </a:lnTo>
                    <a:lnTo>
                      <a:pt x="103" y="13"/>
                    </a:lnTo>
                    <a:lnTo>
                      <a:pt x="109" y="11"/>
                    </a:lnTo>
                    <a:lnTo>
                      <a:pt x="116" y="9"/>
                    </a:lnTo>
                    <a:lnTo>
                      <a:pt x="122" y="7"/>
                    </a:lnTo>
                    <a:lnTo>
                      <a:pt x="128" y="5"/>
                    </a:lnTo>
                    <a:lnTo>
                      <a:pt x="135" y="5"/>
                    </a:lnTo>
                    <a:lnTo>
                      <a:pt x="143" y="3"/>
                    </a:lnTo>
                    <a:lnTo>
                      <a:pt x="149" y="3"/>
                    </a:lnTo>
                    <a:lnTo>
                      <a:pt x="154" y="2"/>
                    </a:lnTo>
                    <a:lnTo>
                      <a:pt x="162" y="2"/>
                    </a:lnTo>
                    <a:lnTo>
                      <a:pt x="170" y="2"/>
                    </a:lnTo>
                    <a:lnTo>
                      <a:pt x="175" y="0"/>
                    </a:lnTo>
                    <a:lnTo>
                      <a:pt x="181" y="0"/>
                    </a:lnTo>
                    <a:lnTo>
                      <a:pt x="189" y="2"/>
                    </a:lnTo>
                    <a:lnTo>
                      <a:pt x="194" y="2"/>
                    </a:lnTo>
                    <a:lnTo>
                      <a:pt x="200" y="2"/>
                    </a:lnTo>
                    <a:lnTo>
                      <a:pt x="208" y="2"/>
                    </a:lnTo>
                    <a:lnTo>
                      <a:pt x="213" y="3"/>
                    </a:lnTo>
                    <a:lnTo>
                      <a:pt x="219" y="3"/>
                    </a:lnTo>
                    <a:lnTo>
                      <a:pt x="225" y="3"/>
                    </a:lnTo>
                    <a:lnTo>
                      <a:pt x="232" y="5"/>
                    </a:lnTo>
                    <a:lnTo>
                      <a:pt x="238" y="7"/>
                    </a:lnTo>
                    <a:lnTo>
                      <a:pt x="244" y="7"/>
                    </a:lnTo>
                    <a:lnTo>
                      <a:pt x="250" y="9"/>
                    </a:lnTo>
                    <a:lnTo>
                      <a:pt x="255" y="11"/>
                    </a:lnTo>
                    <a:lnTo>
                      <a:pt x="261" y="13"/>
                    </a:lnTo>
                    <a:lnTo>
                      <a:pt x="267" y="13"/>
                    </a:lnTo>
                    <a:lnTo>
                      <a:pt x="272" y="15"/>
                    </a:lnTo>
                    <a:lnTo>
                      <a:pt x="278" y="17"/>
                    </a:lnTo>
                    <a:lnTo>
                      <a:pt x="284" y="21"/>
                    </a:lnTo>
                    <a:lnTo>
                      <a:pt x="289" y="22"/>
                    </a:lnTo>
                    <a:lnTo>
                      <a:pt x="293" y="24"/>
                    </a:lnTo>
                    <a:lnTo>
                      <a:pt x="299" y="26"/>
                    </a:lnTo>
                    <a:lnTo>
                      <a:pt x="303" y="30"/>
                    </a:lnTo>
                    <a:lnTo>
                      <a:pt x="307" y="32"/>
                    </a:lnTo>
                    <a:lnTo>
                      <a:pt x="312" y="34"/>
                    </a:lnTo>
                    <a:lnTo>
                      <a:pt x="316" y="36"/>
                    </a:lnTo>
                    <a:lnTo>
                      <a:pt x="322" y="40"/>
                    </a:lnTo>
                    <a:lnTo>
                      <a:pt x="326" y="41"/>
                    </a:lnTo>
                    <a:lnTo>
                      <a:pt x="329" y="43"/>
                    </a:lnTo>
                    <a:lnTo>
                      <a:pt x="333" y="47"/>
                    </a:lnTo>
                    <a:lnTo>
                      <a:pt x="337" y="49"/>
                    </a:lnTo>
                    <a:lnTo>
                      <a:pt x="339" y="51"/>
                    </a:lnTo>
                    <a:lnTo>
                      <a:pt x="343" y="55"/>
                    </a:lnTo>
                    <a:lnTo>
                      <a:pt x="347" y="59"/>
                    </a:lnTo>
                    <a:lnTo>
                      <a:pt x="350" y="60"/>
                    </a:lnTo>
                    <a:lnTo>
                      <a:pt x="352" y="64"/>
                    </a:lnTo>
                    <a:lnTo>
                      <a:pt x="354" y="66"/>
                    </a:lnTo>
                    <a:lnTo>
                      <a:pt x="356" y="68"/>
                    </a:lnTo>
                    <a:lnTo>
                      <a:pt x="360" y="72"/>
                    </a:lnTo>
                    <a:lnTo>
                      <a:pt x="360" y="74"/>
                    </a:lnTo>
                    <a:lnTo>
                      <a:pt x="362" y="78"/>
                    </a:lnTo>
                    <a:lnTo>
                      <a:pt x="364" y="80"/>
                    </a:lnTo>
                    <a:lnTo>
                      <a:pt x="366" y="83"/>
                    </a:lnTo>
                    <a:lnTo>
                      <a:pt x="366" y="87"/>
                    </a:lnTo>
                    <a:lnTo>
                      <a:pt x="367" y="89"/>
                    </a:lnTo>
                    <a:lnTo>
                      <a:pt x="367" y="91"/>
                    </a:lnTo>
                    <a:lnTo>
                      <a:pt x="367" y="95"/>
                    </a:lnTo>
                    <a:lnTo>
                      <a:pt x="367" y="97"/>
                    </a:lnTo>
                    <a:lnTo>
                      <a:pt x="367" y="100"/>
                    </a:lnTo>
                    <a:lnTo>
                      <a:pt x="367" y="102"/>
                    </a:lnTo>
                    <a:lnTo>
                      <a:pt x="367" y="104"/>
                    </a:lnTo>
                    <a:lnTo>
                      <a:pt x="366" y="106"/>
                    </a:lnTo>
                    <a:lnTo>
                      <a:pt x="366" y="110"/>
                    </a:lnTo>
                    <a:lnTo>
                      <a:pt x="364" y="112"/>
                    </a:lnTo>
                    <a:lnTo>
                      <a:pt x="364" y="116"/>
                    </a:lnTo>
                    <a:lnTo>
                      <a:pt x="362" y="119"/>
                    </a:lnTo>
                    <a:lnTo>
                      <a:pt x="362" y="121"/>
                    </a:lnTo>
                    <a:lnTo>
                      <a:pt x="360" y="125"/>
                    </a:lnTo>
                    <a:lnTo>
                      <a:pt x="360" y="129"/>
                    </a:lnTo>
                    <a:lnTo>
                      <a:pt x="358" y="131"/>
                    </a:lnTo>
                    <a:lnTo>
                      <a:pt x="356" y="137"/>
                    </a:lnTo>
                    <a:lnTo>
                      <a:pt x="356" y="140"/>
                    </a:lnTo>
                    <a:lnTo>
                      <a:pt x="354" y="142"/>
                    </a:lnTo>
                    <a:lnTo>
                      <a:pt x="352" y="148"/>
                    </a:lnTo>
                    <a:lnTo>
                      <a:pt x="350" y="152"/>
                    </a:lnTo>
                    <a:lnTo>
                      <a:pt x="350" y="156"/>
                    </a:lnTo>
                    <a:lnTo>
                      <a:pt x="348" y="159"/>
                    </a:lnTo>
                    <a:lnTo>
                      <a:pt x="347" y="165"/>
                    </a:lnTo>
                    <a:lnTo>
                      <a:pt x="345" y="167"/>
                    </a:lnTo>
                    <a:lnTo>
                      <a:pt x="343" y="173"/>
                    </a:lnTo>
                    <a:lnTo>
                      <a:pt x="341" y="176"/>
                    </a:lnTo>
                    <a:lnTo>
                      <a:pt x="339" y="182"/>
                    </a:lnTo>
                    <a:lnTo>
                      <a:pt x="339" y="186"/>
                    </a:lnTo>
                    <a:lnTo>
                      <a:pt x="337" y="190"/>
                    </a:lnTo>
                    <a:lnTo>
                      <a:pt x="335" y="195"/>
                    </a:lnTo>
                    <a:lnTo>
                      <a:pt x="333" y="199"/>
                    </a:lnTo>
                    <a:lnTo>
                      <a:pt x="331" y="203"/>
                    </a:lnTo>
                    <a:lnTo>
                      <a:pt x="329" y="209"/>
                    </a:lnTo>
                    <a:lnTo>
                      <a:pt x="326" y="213"/>
                    </a:lnTo>
                    <a:lnTo>
                      <a:pt x="324" y="218"/>
                    </a:lnTo>
                    <a:lnTo>
                      <a:pt x="322" y="222"/>
                    </a:lnTo>
                    <a:lnTo>
                      <a:pt x="320" y="228"/>
                    </a:lnTo>
                    <a:lnTo>
                      <a:pt x="320" y="234"/>
                    </a:lnTo>
                    <a:lnTo>
                      <a:pt x="316" y="237"/>
                    </a:lnTo>
                    <a:lnTo>
                      <a:pt x="314" y="241"/>
                    </a:lnTo>
                    <a:lnTo>
                      <a:pt x="312" y="245"/>
                    </a:lnTo>
                    <a:lnTo>
                      <a:pt x="310" y="249"/>
                    </a:lnTo>
                    <a:lnTo>
                      <a:pt x="307" y="254"/>
                    </a:lnTo>
                    <a:lnTo>
                      <a:pt x="305" y="260"/>
                    </a:lnTo>
                    <a:lnTo>
                      <a:pt x="301" y="264"/>
                    </a:lnTo>
                    <a:lnTo>
                      <a:pt x="299" y="268"/>
                    </a:lnTo>
                    <a:lnTo>
                      <a:pt x="295" y="272"/>
                    </a:lnTo>
                    <a:lnTo>
                      <a:pt x="293" y="275"/>
                    </a:lnTo>
                    <a:lnTo>
                      <a:pt x="291" y="281"/>
                    </a:lnTo>
                    <a:lnTo>
                      <a:pt x="288" y="285"/>
                    </a:lnTo>
                    <a:lnTo>
                      <a:pt x="286" y="289"/>
                    </a:lnTo>
                    <a:lnTo>
                      <a:pt x="284" y="292"/>
                    </a:lnTo>
                    <a:lnTo>
                      <a:pt x="280" y="296"/>
                    </a:lnTo>
                    <a:lnTo>
                      <a:pt x="278" y="300"/>
                    </a:lnTo>
                    <a:lnTo>
                      <a:pt x="274" y="304"/>
                    </a:lnTo>
                    <a:lnTo>
                      <a:pt x="270" y="308"/>
                    </a:lnTo>
                    <a:lnTo>
                      <a:pt x="269" y="311"/>
                    </a:lnTo>
                    <a:lnTo>
                      <a:pt x="267" y="315"/>
                    </a:lnTo>
                    <a:lnTo>
                      <a:pt x="263" y="317"/>
                    </a:lnTo>
                    <a:lnTo>
                      <a:pt x="259" y="321"/>
                    </a:lnTo>
                    <a:lnTo>
                      <a:pt x="257" y="325"/>
                    </a:lnTo>
                    <a:lnTo>
                      <a:pt x="253" y="327"/>
                    </a:lnTo>
                    <a:lnTo>
                      <a:pt x="250" y="330"/>
                    </a:lnTo>
                    <a:lnTo>
                      <a:pt x="246" y="332"/>
                    </a:lnTo>
                    <a:lnTo>
                      <a:pt x="244" y="336"/>
                    </a:lnTo>
                    <a:lnTo>
                      <a:pt x="240" y="338"/>
                    </a:lnTo>
                    <a:lnTo>
                      <a:pt x="236" y="340"/>
                    </a:lnTo>
                    <a:lnTo>
                      <a:pt x="234" y="342"/>
                    </a:lnTo>
                    <a:lnTo>
                      <a:pt x="230" y="344"/>
                    </a:lnTo>
                    <a:lnTo>
                      <a:pt x="227" y="346"/>
                    </a:lnTo>
                    <a:lnTo>
                      <a:pt x="223" y="348"/>
                    </a:lnTo>
                    <a:lnTo>
                      <a:pt x="219" y="350"/>
                    </a:lnTo>
                    <a:lnTo>
                      <a:pt x="215" y="350"/>
                    </a:lnTo>
                    <a:lnTo>
                      <a:pt x="213" y="351"/>
                    </a:lnTo>
                    <a:lnTo>
                      <a:pt x="208" y="351"/>
                    </a:lnTo>
                    <a:lnTo>
                      <a:pt x="206" y="353"/>
                    </a:lnTo>
                    <a:lnTo>
                      <a:pt x="200" y="353"/>
                    </a:lnTo>
                    <a:lnTo>
                      <a:pt x="196" y="353"/>
                    </a:lnTo>
                    <a:lnTo>
                      <a:pt x="192" y="353"/>
                    </a:lnTo>
                    <a:lnTo>
                      <a:pt x="189" y="355"/>
                    </a:lnTo>
                    <a:lnTo>
                      <a:pt x="185" y="355"/>
                    </a:lnTo>
                    <a:lnTo>
                      <a:pt x="181" y="355"/>
                    </a:lnTo>
                    <a:lnTo>
                      <a:pt x="177" y="355"/>
                    </a:lnTo>
                    <a:lnTo>
                      <a:pt x="171" y="355"/>
                    </a:lnTo>
                    <a:lnTo>
                      <a:pt x="168" y="355"/>
                    </a:lnTo>
                    <a:lnTo>
                      <a:pt x="164" y="355"/>
                    </a:lnTo>
                    <a:lnTo>
                      <a:pt x="160" y="353"/>
                    </a:lnTo>
                    <a:lnTo>
                      <a:pt x="154" y="353"/>
                    </a:lnTo>
                    <a:lnTo>
                      <a:pt x="151" y="353"/>
                    </a:lnTo>
                    <a:lnTo>
                      <a:pt x="147" y="353"/>
                    </a:lnTo>
                    <a:lnTo>
                      <a:pt x="143" y="351"/>
                    </a:lnTo>
                    <a:lnTo>
                      <a:pt x="137" y="351"/>
                    </a:lnTo>
                    <a:lnTo>
                      <a:pt x="135" y="351"/>
                    </a:lnTo>
                    <a:lnTo>
                      <a:pt x="130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8" y="348"/>
                    </a:lnTo>
                    <a:lnTo>
                      <a:pt x="114" y="346"/>
                    </a:lnTo>
                    <a:lnTo>
                      <a:pt x="109" y="344"/>
                    </a:lnTo>
                    <a:lnTo>
                      <a:pt x="107" y="344"/>
                    </a:lnTo>
                    <a:lnTo>
                      <a:pt x="101" y="342"/>
                    </a:lnTo>
                    <a:lnTo>
                      <a:pt x="99" y="342"/>
                    </a:lnTo>
                    <a:lnTo>
                      <a:pt x="93" y="340"/>
                    </a:lnTo>
                    <a:lnTo>
                      <a:pt x="92" y="338"/>
                    </a:lnTo>
                    <a:lnTo>
                      <a:pt x="88" y="338"/>
                    </a:lnTo>
                    <a:lnTo>
                      <a:pt x="82" y="336"/>
                    </a:lnTo>
                    <a:lnTo>
                      <a:pt x="80" y="334"/>
                    </a:lnTo>
                    <a:lnTo>
                      <a:pt x="74" y="334"/>
                    </a:lnTo>
                    <a:lnTo>
                      <a:pt x="73" y="332"/>
                    </a:lnTo>
                    <a:lnTo>
                      <a:pt x="69" y="332"/>
                    </a:lnTo>
                    <a:lnTo>
                      <a:pt x="65" y="329"/>
                    </a:lnTo>
                    <a:lnTo>
                      <a:pt x="63" y="329"/>
                    </a:lnTo>
                    <a:lnTo>
                      <a:pt x="59" y="327"/>
                    </a:lnTo>
                    <a:lnTo>
                      <a:pt x="57" y="327"/>
                    </a:lnTo>
                    <a:lnTo>
                      <a:pt x="54" y="325"/>
                    </a:lnTo>
                    <a:lnTo>
                      <a:pt x="50" y="323"/>
                    </a:lnTo>
                    <a:lnTo>
                      <a:pt x="48" y="323"/>
                    </a:lnTo>
                    <a:lnTo>
                      <a:pt x="46" y="321"/>
                    </a:lnTo>
                    <a:lnTo>
                      <a:pt x="44" y="319"/>
                    </a:lnTo>
                    <a:lnTo>
                      <a:pt x="40" y="319"/>
                    </a:lnTo>
                    <a:lnTo>
                      <a:pt x="38" y="317"/>
                    </a:lnTo>
                    <a:lnTo>
                      <a:pt x="36" y="317"/>
                    </a:lnTo>
                    <a:lnTo>
                      <a:pt x="34" y="315"/>
                    </a:lnTo>
                    <a:lnTo>
                      <a:pt x="31" y="313"/>
                    </a:lnTo>
                    <a:lnTo>
                      <a:pt x="29" y="311"/>
                    </a:lnTo>
                    <a:lnTo>
                      <a:pt x="27" y="311"/>
                    </a:lnTo>
                    <a:lnTo>
                      <a:pt x="25" y="311"/>
                    </a:lnTo>
                    <a:lnTo>
                      <a:pt x="25" y="311"/>
                    </a:lnTo>
                    <a:close/>
                  </a:path>
                </a:pathLst>
              </a:custGeom>
              <a:solidFill>
                <a:srgbClr val="29A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2766" y="1742"/>
                <a:ext cx="236" cy="181"/>
              </a:xfrm>
              <a:custGeom>
                <a:avLst/>
                <a:gdLst>
                  <a:gd name="T0" fmla="*/ 13 w 472"/>
                  <a:gd name="T1" fmla="*/ 10 h 362"/>
                  <a:gd name="T2" fmla="*/ 11 w 472"/>
                  <a:gd name="T3" fmla="*/ 27 h 362"/>
                  <a:gd name="T4" fmla="*/ 11 w 472"/>
                  <a:gd name="T5" fmla="*/ 44 h 362"/>
                  <a:gd name="T6" fmla="*/ 11 w 472"/>
                  <a:gd name="T7" fmla="*/ 59 h 362"/>
                  <a:gd name="T8" fmla="*/ 9 w 472"/>
                  <a:gd name="T9" fmla="*/ 78 h 362"/>
                  <a:gd name="T10" fmla="*/ 9 w 472"/>
                  <a:gd name="T11" fmla="*/ 93 h 362"/>
                  <a:gd name="T12" fmla="*/ 7 w 472"/>
                  <a:gd name="T13" fmla="*/ 113 h 362"/>
                  <a:gd name="T14" fmla="*/ 7 w 472"/>
                  <a:gd name="T15" fmla="*/ 128 h 362"/>
                  <a:gd name="T16" fmla="*/ 7 w 472"/>
                  <a:gd name="T17" fmla="*/ 147 h 362"/>
                  <a:gd name="T18" fmla="*/ 5 w 472"/>
                  <a:gd name="T19" fmla="*/ 162 h 362"/>
                  <a:gd name="T20" fmla="*/ 5 w 472"/>
                  <a:gd name="T21" fmla="*/ 181 h 362"/>
                  <a:gd name="T22" fmla="*/ 5 w 472"/>
                  <a:gd name="T23" fmla="*/ 196 h 362"/>
                  <a:gd name="T24" fmla="*/ 3 w 472"/>
                  <a:gd name="T25" fmla="*/ 213 h 362"/>
                  <a:gd name="T26" fmla="*/ 3 w 472"/>
                  <a:gd name="T27" fmla="*/ 230 h 362"/>
                  <a:gd name="T28" fmla="*/ 3 w 472"/>
                  <a:gd name="T29" fmla="*/ 248 h 362"/>
                  <a:gd name="T30" fmla="*/ 2 w 472"/>
                  <a:gd name="T31" fmla="*/ 265 h 362"/>
                  <a:gd name="T32" fmla="*/ 2 w 472"/>
                  <a:gd name="T33" fmla="*/ 282 h 362"/>
                  <a:gd name="T34" fmla="*/ 2 w 472"/>
                  <a:gd name="T35" fmla="*/ 299 h 362"/>
                  <a:gd name="T36" fmla="*/ 2 w 472"/>
                  <a:gd name="T37" fmla="*/ 316 h 362"/>
                  <a:gd name="T38" fmla="*/ 0 w 472"/>
                  <a:gd name="T39" fmla="*/ 333 h 362"/>
                  <a:gd name="T40" fmla="*/ 0 w 472"/>
                  <a:gd name="T41" fmla="*/ 350 h 362"/>
                  <a:gd name="T42" fmla="*/ 5 w 472"/>
                  <a:gd name="T43" fmla="*/ 362 h 362"/>
                  <a:gd name="T44" fmla="*/ 28 w 472"/>
                  <a:gd name="T45" fmla="*/ 360 h 362"/>
                  <a:gd name="T46" fmla="*/ 49 w 472"/>
                  <a:gd name="T47" fmla="*/ 360 h 362"/>
                  <a:gd name="T48" fmla="*/ 72 w 472"/>
                  <a:gd name="T49" fmla="*/ 360 h 362"/>
                  <a:gd name="T50" fmla="*/ 95 w 472"/>
                  <a:gd name="T51" fmla="*/ 358 h 362"/>
                  <a:gd name="T52" fmla="*/ 118 w 472"/>
                  <a:gd name="T53" fmla="*/ 358 h 362"/>
                  <a:gd name="T54" fmla="*/ 139 w 472"/>
                  <a:gd name="T55" fmla="*/ 358 h 362"/>
                  <a:gd name="T56" fmla="*/ 161 w 472"/>
                  <a:gd name="T57" fmla="*/ 358 h 362"/>
                  <a:gd name="T58" fmla="*/ 182 w 472"/>
                  <a:gd name="T59" fmla="*/ 356 h 362"/>
                  <a:gd name="T60" fmla="*/ 205 w 472"/>
                  <a:gd name="T61" fmla="*/ 356 h 362"/>
                  <a:gd name="T62" fmla="*/ 228 w 472"/>
                  <a:gd name="T63" fmla="*/ 356 h 362"/>
                  <a:gd name="T64" fmla="*/ 251 w 472"/>
                  <a:gd name="T65" fmla="*/ 354 h 362"/>
                  <a:gd name="T66" fmla="*/ 272 w 472"/>
                  <a:gd name="T67" fmla="*/ 352 h 362"/>
                  <a:gd name="T68" fmla="*/ 293 w 472"/>
                  <a:gd name="T69" fmla="*/ 352 h 362"/>
                  <a:gd name="T70" fmla="*/ 316 w 472"/>
                  <a:gd name="T71" fmla="*/ 352 h 362"/>
                  <a:gd name="T72" fmla="*/ 338 w 472"/>
                  <a:gd name="T73" fmla="*/ 350 h 362"/>
                  <a:gd name="T74" fmla="*/ 359 w 472"/>
                  <a:gd name="T75" fmla="*/ 350 h 362"/>
                  <a:gd name="T76" fmla="*/ 382 w 472"/>
                  <a:gd name="T77" fmla="*/ 350 h 362"/>
                  <a:gd name="T78" fmla="*/ 405 w 472"/>
                  <a:gd name="T79" fmla="*/ 350 h 362"/>
                  <a:gd name="T80" fmla="*/ 426 w 472"/>
                  <a:gd name="T81" fmla="*/ 348 h 362"/>
                  <a:gd name="T82" fmla="*/ 449 w 472"/>
                  <a:gd name="T83" fmla="*/ 348 h 362"/>
                  <a:gd name="T84" fmla="*/ 472 w 472"/>
                  <a:gd name="T85" fmla="*/ 348 h 362"/>
                  <a:gd name="T86" fmla="*/ 68 w 472"/>
                  <a:gd name="T8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362">
                    <a:moveTo>
                      <a:pt x="13" y="0"/>
                    </a:moveTo>
                    <a:lnTo>
                      <a:pt x="13" y="4"/>
                    </a:lnTo>
                    <a:lnTo>
                      <a:pt x="13" y="10"/>
                    </a:lnTo>
                    <a:lnTo>
                      <a:pt x="13" y="16"/>
                    </a:lnTo>
                    <a:lnTo>
                      <a:pt x="13" y="21"/>
                    </a:lnTo>
                    <a:lnTo>
                      <a:pt x="11" y="27"/>
                    </a:lnTo>
                    <a:lnTo>
                      <a:pt x="11" y="33"/>
                    </a:lnTo>
                    <a:lnTo>
                      <a:pt x="11" y="38"/>
                    </a:lnTo>
                    <a:lnTo>
                      <a:pt x="11" y="44"/>
                    </a:lnTo>
                    <a:lnTo>
                      <a:pt x="11" y="50"/>
                    </a:lnTo>
                    <a:lnTo>
                      <a:pt x="11" y="55"/>
                    </a:lnTo>
                    <a:lnTo>
                      <a:pt x="11" y="59"/>
                    </a:lnTo>
                    <a:lnTo>
                      <a:pt x="11" y="67"/>
                    </a:lnTo>
                    <a:lnTo>
                      <a:pt x="11" y="73"/>
                    </a:lnTo>
                    <a:lnTo>
                      <a:pt x="9" y="78"/>
                    </a:lnTo>
                    <a:lnTo>
                      <a:pt x="9" y="84"/>
                    </a:lnTo>
                    <a:lnTo>
                      <a:pt x="9" y="90"/>
                    </a:lnTo>
                    <a:lnTo>
                      <a:pt x="9" y="93"/>
                    </a:lnTo>
                    <a:lnTo>
                      <a:pt x="7" y="101"/>
                    </a:lnTo>
                    <a:lnTo>
                      <a:pt x="7" y="107"/>
                    </a:lnTo>
                    <a:lnTo>
                      <a:pt x="7" y="113"/>
                    </a:lnTo>
                    <a:lnTo>
                      <a:pt x="7" y="118"/>
                    </a:lnTo>
                    <a:lnTo>
                      <a:pt x="7" y="124"/>
                    </a:lnTo>
                    <a:lnTo>
                      <a:pt x="7" y="128"/>
                    </a:lnTo>
                    <a:lnTo>
                      <a:pt x="7" y="135"/>
                    </a:lnTo>
                    <a:lnTo>
                      <a:pt x="7" y="139"/>
                    </a:lnTo>
                    <a:lnTo>
                      <a:pt x="7" y="147"/>
                    </a:lnTo>
                    <a:lnTo>
                      <a:pt x="7" y="151"/>
                    </a:lnTo>
                    <a:lnTo>
                      <a:pt x="7" y="156"/>
                    </a:lnTo>
                    <a:lnTo>
                      <a:pt x="5" y="162"/>
                    </a:lnTo>
                    <a:lnTo>
                      <a:pt x="5" y="170"/>
                    </a:lnTo>
                    <a:lnTo>
                      <a:pt x="5" y="173"/>
                    </a:lnTo>
                    <a:lnTo>
                      <a:pt x="5" y="181"/>
                    </a:lnTo>
                    <a:lnTo>
                      <a:pt x="5" y="187"/>
                    </a:lnTo>
                    <a:lnTo>
                      <a:pt x="5" y="190"/>
                    </a:lnTo>
                    <a:lnTo>
                      <a:pt x="5" y="196"/>
                    </a:lnTo>
                    <a:lnTo>
                      <a:pt x="5" y="202"/>
                    </a:lnTo>
                    <a:lnTo>
                      <a:pt x="3" y="208"/>
                    </a:lnTo>
                    <a:lnTo>
                      <a:pt x="3" y="213"/>
                    </a:lnTo>
                    <a:lnTo>
                      <a:pt x="3" y="219"/>
                    </a:lnTo>
                    <a:lnTo>
                      <a:pt x="3" y="225"/>
                    </a:lnTo>
                    <a:lnTo>
                      <a:pt x="3" y="230"/>
                    </a:lnTo>
                    <a:lnTo>
                      <a:pt x="3" y="236"/>
                    </a:lnTo>
                    <a:lnTo>
                      <a:pt x="3" y="242"/>
                    </a:lnTo>
                    <a:lnTo>
                      <a:pt x="3" y="248"/>
                    </a:lnTo>
                    <a:lnTo>
                      <a:pt x="3" y="253"/>
                    </a:lnTo>
                    <a:lnTo>
                      <a:pt x="2" y="259"/>
                    </a:lnTo>
                    <a:lnTo>
                      <a:pt x="2" y="265"/>
                    </a:lnTo>
                    <a:lnTo>
                      <a:pt x="2" y="270"/>
                    </a:lnTo>
                    <a:lnTo>
                      <a:pt x="2" y="276"/>
                    </a:lnTo>
                    <a:lnTo>
                      <a:pt x="2" y="282"/>
                    </a:lnTo>
                    <a:lnTo>
                      <a:pt x="2" y="287"/>
                    </a:lnTo>
                    <a:lnTo>
                      <a:pt x="2" y="293"/>
                    </a:lnTo>
                    <a:lnTo>
                      <a:pt x="2" y="299"/>
                    </a:lnTo>
                    <a:lnTo>
                      <a:pt x="2" y="305"/>
                    </a:lnTo>
                    <a:lnTo>
                      <a:pt x="2" y="310"/>
                    </a:lnTo>
                    <a:lnTo>
                      <a:pt x="2" y="316"/>
                    </a:lnTo>
                    <a:lnTo>
                      <a:pt x="0" y="322"/>
                    </a:lnTo>
                    <a:lnTo>
                      <a:pt x="0" y="327"/>
                    </a:lnTo>
                    <a:lnTo>
                      <a:pt x="0" y="333"/>
                    </a:lnTo>
                    <a:lnTo>
                      <a:pt x="0" y="339"/>
                    </a:lnTo>
                    <a:lnTo>
                      <a:pt x="0" y="344"/>
                    </a:lnTo>
                    <a:lnTo>
                      <a:pt x="0" y="350"/>
                    </a:lnTo>
                    <a:lnTo>
                      <a:pt x="0" y="356"/>
                    </a:lnTo>
                    <a:lnTo>
                      <a:pt x="0" y="362"/>
                    </a:lnTo>
                    <a:lnTo>
                      <a:pt x="5" y="362"/>
                    </a:lnTo>
                    <a:lnTo>
                      <a:pt x="13" y="362"/>
                    </a:lnTo>
                    <a:lnTo>
                      <a:pt x="21" y="360"/>
                    </a:lnTo>
                    <a:lnTo>
                      <a:pt x="28" y="360"/>
                    </a:lnTo>
                    <a:lnTo>
                      <a:pt x="36" y="360"/>
                    </a:lnTo>
                    <a:lnTo>
                      <a:pt x="42" y="360"/>
                    </a:lnTo>
                    <a:lnTo>
                      <a:pt x="49" y="360"/>
                    </a:lnTo>
                    <a:lnTo>
                      <a:pt x="59" y="360"/>
                    </a:lnTo>
                    <a:lnTo>
                      <a:pt x="64" y="360"/>
                    </a:lnTo>
                    <a:lnTo>
                      <a:pt x="72" y="360"/>
                    </a:lnTo>
                    <a:lnTo>
                      <a:pt x="80" y="360"/>
                    </a:lnTo>
                    <a:lnTo>
                      <a:pt x="87" y="360"/>
                    </a:lnTo>
                    <a:lnTo>
                      <a:pt x="95" y="358"/>
                    </a:lnTo>
                    <a:lnTo>
                      <a:pt x="102" y="358"/>
                    </a:lnTo>
                    <a:lnTo>
                      <a:pt x="110" y="358"/>
                    </a:lnTo>
                    <a:lnTo>
                      <a:pt x="118" y="358"/>
                    </a:lnTo>
                    <a:lnTo>
                      <a:pt x="123" y="358"/>
                    </a:lnTo>
                    <a:lnTo>
                      <a:pt x="131" y="358"/>
                    </a:lnTo>
                    <a:lnTo>
                      <a:pt x="139" y="358"/>
                    </a:lnTo>
                    <a:lnTo>
                      <a:pt x="146" y="358"/>
                    </a:lnTo>
                    <a:lnTo>
                      <a:pt x="154" y="358"/>
                    </a:lnTo>
                    <a:lnTo>
                      <a:pt x="161" y="358"/>
                    </a:lnTo>
                    <a:lnTo>
                      <a:pt x="167" y="356"/>
                    </a:lnTo>
                    <a:lnTo>
                      <a:pt x="175" y="356"/>
                    </a:lnTo>
                    <a:lnTo>
                      <a:pt x="182" y="356"/>
                    </a:lnTo>
                    <a:lnTo>
                      <a:pt x="190" y="356"/>
                    </a:lnTo>
                    <a:lnTo>
                      <a:pt x="198" y="356"/>
                    </a:lnTo>
                    <a:lnTo>
                      <a:pt x="205" y="356"/>
                    </a:lnTo>
                    <a:lnTo>
                      <a:pt x="213" y="356"/>
                    </a:lnTo>
                    <a:lnTo>
                      <a:pt x="220" y="356"/>
                    </a:lnTo>
                    <a:lnTo>
                      <a:pt x="228" y="356"/>
                    </a:lnTo>
                    <a:lnTo>
                      <a:pt x="236" y="356"/>
                    </a:lnTo>
                    <a:lnTo>
                      <a:pt x="243" y="356"/>
                    </a:lnTo>
                    <a:lnTo>
                      <a:pt x="251" y="354"/>
                    </a:lnTo>
                    <a:lnTo>
                      <a:pt x="257" y="354"/>
                    </a:lnTo>
                    <a:lnTo>
                      <a:pt x="264" y="354"/>
                    </a:lnTo>
                    <a:lnTo>
                      <a:pt x="272" y="352"/>
                    </a:lnTo>
                    <a:lnTo>
                      <a:pt x="279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300" y="352"/>
                    </a:lnTo>
                    <a:lnTo>
                      <a:pt x="308" y="352"/>
                    </a:lnTo>
                    <a:lnTo>
                      <a:pt x="316" y="352"/>
                    </a:lnTo>
                    <a:lnTo>
                      <a:pt x="323" y="352"/>
                    </a:lnTo>
                    <a:lnTo>
                      <a:pt x="331" y="352"/>
                    </a:lnTo>
                    <a:lnTo>
                      <a:pt x="338" y="350"/>
                    </a:lnTo>
                    <a:lnTo>
                      <a:pt x="346" y="350"/>
                    </a:lnTo>
                    <a:lnTo>
                      <a:pt x="354" y="350"/>
                    </a:lnTo>
                    <a:lnTo>
                      <a:pt x="359" y="350"/>
                    </a:lnTo>
                    <a:lnTo>
                      <a:pt x="369" y="350"/>
                    </a:lnTo>
                    <a:lnTo>
                      <a:pt x="375" y="350"/>
                    </a:lnTo>
                    <a:lnTo>
                      <a:pt x="382" y="350"/>
                    </a:lnTo>
                    <a:lnTo>
                      <a:pt x="390" y="350"/>
                    </a:lnTo>
                    <a:lnTo>
                      <a:pt x="397" y="350"/>
                    </a:lnTo>
                    <a:lnTo>
                      <a:pt x="405" y="350"/>
                    </a:lnTo>
                    <a:lnTo>
                      <a:pt x="413" y="350"/>
                    </a:lnTo>
                    <a:lnTo>
                      <a:pt x="420" y="348"/>
                    </a:lnTo>
                    <a:lnTo>
                      <a:pt x="426" y="348"/>
                    </a:lnTo>
                    <a:lnTo>
                      <a:pt x="434" y="348"/>
                    </a:lnTo>
                    <a:lnTo>
                      <a:pt x="441" y="348"/>
                    </a:lnTo>
                    <a:lnTo>
                      <a:pt x="449" y="348"/>
                    </a:lnTo>
                    <a:lnTo>
                      <a:pt x="456" y="348"/>
                    </a:lnTo>
                    <a:lnTo>
                      <a:pt x="464" y="348"/>
                    </a:lnTo>
                    <a:lnTo>
                      <a:pt x="472" y="348"/>
                    </a:lnTo>
                    <a:lnTo>
                      <a:pt x="470" y="293"/>
                    </a:lnTo>
                    <a:lnTo>
                      <a:pt x="47" y="312"/>
                    </a:lnTo>
                    <a:lnTo>
                      <a:pt x="68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2786" y="1729"/>
                <a:ext cx="230" cy="175"/>
              </a:xfrm>
              <a:custGeom>
                <a:avLst/>
                <a:gdLst>
                  <a:gd name="T0" fmla="*/ 0 w 460"/>
                  <a:gd name="T1" fmla="*/ 55 h 350"/>
                  <a:gd name="T2" fmla="*/ 392 w 460"/>
                  <a:gd name="T3" fmla="*/ 348 h 350"/>
                  <a:gd name="T4" fmla="*/ 447 w 460"/>
                  <a:gd name="T5" fmla="*/ 344 h 350"/>
                  <a:gd name="T6" fmla="*/ 447 w 460"/>
                  <a:gd name="T7" fmla="*/ 332 h 350"/>
                  <a:gd name="T8" fmla="*/ 447 w 460"/>
                  <a:gd name="T9" fmla="*/ 323 h 350"/>
                  <a:gd name="T10" fmla="*/ 447 w 460"/>
                  <a:gd name="T11" fmla="*/ 312 h 350"/>
                  <a:gd name="T12" fmla="*/ 447 w 460"/>
                  <a:gd name="T13" fmla="*/ 302 h 350"/>
                  <a:gd name="T14" fmla="*/ 449 w 460"/>
                  <a:gd name="T15" fmla="*/ 291 h 350"/>
                  <a:gd name="T16" fmla="*/ 449 w 460"/>
                  <a:gd name="T17" fmla="*/ 279 h 350"/>
                  <a:gd name="T18" fmla="*/ 449 w 460"/>
                  <a:gd name="T19" fmla="*/ 270 h 350"/>
                  <a:gd name="T20" fmla="*/ 449 w 460"/>
                  <a:gd name="T21" fmla="*/ 258 h 350"/>
                  <a:gd name="T22" fmla="*/ 449 w 460"/>
                  <a:gd name="T23" fmla="*/ 249 h 350"/>
                  <a:gd name="T24" fmla="*/ 449 w 460"/>
                  <a:gd name="T25" fmla="*/ 235 h 350"/>
                  <a:gd name="T26" fmla="*/ 451 w 460"/>
                  <a:gd name="T27" fmla="*/ 226 h 350"/>
                  <a:gd name="T28" fmla="*/ 453 w 460"/>
                  <a:gd name="T29" fmla="*/ 215 h 350"/>
                  <a:gd name="T30" fmla="*/ 453 w 460"/>
                  <a:gd name="T31" fmla="*/ 205 h 350"/>
                  <a:gd name="T32" fmla="*/ 453 w 460"/>
                  <a:gd name="T33" fmla="*/ 194 h 350"/>
                  <a:gd name="T34" fmla="*/ 453 w 460"/>
                  <a:gd name="T35" fmla="*/ 182 h 350"/>
                  <a:gd name="T36" fmla="*/ 453 w 460"/>
                  <a:gd name="T37" fmla="*/ 173 h 350"/>
                  <a:gd name="T38" fmla="*/ 453 w 460"/>
                  <a:gd name="T39" fmla="*/ 161 h 350"/>
                  <a:gd name="T40" fmla="*/ 454 w 460"/>
                  <a:gd name="T41" fmla="*/ 150 h 350"/>
                  <a:gd name="T42" fmla="*/ 454 w 460"/>
                  <a:gd name="T43" fmla="*/ 140 h 350"/>
                  <a:gd name="T44" fmla="*/ 454 w 460"/>
                  <a:gd name="T45" fmla="*/ 129 h 350"/>
                  <a:gd name="T46" fmla="*/ 454 w 460"/>
                  <a:gd name="T47" fmla="*/ 118 h 350"/>
                  <a:gd name="T48" fmla="*/ 454 w 460"/>
                  <a:gd name="T49" fmla="*/ 108 h 350"/>
                  <a:gd name="T50" fmla="*/ 456 w 460"/>
                  <a:gd name="T51" fmla="*/ 97 h 350"/>
                  <a:gd name="T52" fmla="*/ 456 w 460"/>
                  <a:gd name="T53" fmla="*/ 85 h 350"/>
                  <a:gd name="T54" fmla="*/ 456 w 460"/>
                  <a:gd name="T55" fmla="*/ 76 h 350"/>
                  <a:gd name="T56" fmla="*/ 456 w 460"/>
                  <a:gd name="T57" fmla="*/ 64 h 350"/>
                  <a:gd name="T58" fmla="*/ 456 w 460"/>
                  <a:gd name="T59" fmla="*/ 55 h 350"/>
                  <a:gd name="T60" fmla="*/ 458 w 460"/>
                  <a:gd name="T61" fmla="*/ 43 h 350"/>
                  <a:gd name="T62" fmla="*/ 458 w 460"/>
                  <a:gd name="T63" fmla="*/ 32 h 350"/>
                  <a:gd name="T64" fmla="*/ 458 w 460"/>
                  <a:gd name="T65" fmla="*/ 23 h 350"/>
                  <a:gd name="T66" fmla="*/ 460 w 460"/>
                  <a:gd name="T67" fmla="*/ 13 h 350"/>
                  <a:gd name="T68" fmla="*/ 2 w 460"/>
                  <a:gd name="T69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0" h="350">
                    <a:moveTo>
                      <a:pt x="2" y="0"/>
                    </a:moveTo>
                    <a:lnTo>
                      <a:pt x="0" y="55"/>
                    </a:lnTo>
                    <a:lnTo>
                      <a:pt x="403" y="61"/>
                    </a:lnTo>
                    <a:lnTo>
                      <a:pt x="392" y="348"/>
                    </a:lnTo>
                    <a:lnTo>
                      <a:pt x="447" y="350"/>
                    </a:lnTo>
                    <a:lnTo>
                      <a:pt x="447" y="344"/>
                    </a:lnTo>
                    <a:lnTo>
                      <a:pt x="447" y="338"/>
                    </a:lnTo>
                    <a:lnTo>
                      <a:pt x="447" y="332"/>
                    </a:lnTo>
                    <a:lnTo>
                      <a:pt x="447" y="329"/>
                    </a:lnTo>
                    <a:lnTo>
                      <a:pt x="447" y="323"/>
                    </a:lnTo>
                    <a:lnTo>
                      <a:pt x="447" y="317"/>
                    </a:lnTo>
                    <a:lnTo>
                      <a:pt x="447" y="312"/>
                    </a:lnTo>
                    <a:lnTo>
                      <a:pt x="447" y="306"/>
                    </a:lnTo>
                    <a:lnTo>
                      <a:pt x="447" y="302"/>
                    </a:lnTo>
                    <a:lnTo>
                      <a:pt x="447" y="296"/>
                    </a:lnTo>
                    <a:lnTo>
                      <a:pt x="449" y="291"/>
                    </a:lnTo>
                    <a:lnTo>
                      <a:pt x="449" y="285"/>
                    </a:lnTo>
                    <a:lnTo>
                      <a:pt x="449" y="279"/>
                    </a:lnTo>
                    <a:lnTo>
                      <a:pt x="449" y="275"/>
                    </a:lnTo>
                    <a:lnTo>
                      <a:pt x="449" y="270"/>
                    </a:lnTo>
                    <a:lnTo>
                      <a:pt x="449" y="264"/>
                    </a:lnTo>
                    <a:lnTo>
                      <a:pt x="449" y="258"/>
                    </a:lnTo>
                    <a:lnTo>
                      <a:pt x="449" y="253"/>
                    </a:lnTo>
                    <a:lnTo>
                      <a:pt x="449" y="249"/>
                    </a:lnTo>
                    <a:lnTo>
                      <a:pt x="449" y="243"/>
                    </a:lnTo>
                    <a:lnTo>
                      <a:pt x="449" y="235"/>
                    </a:lnTo>
                    <a:lnTo>
                      <a:pt x="451" y="232"/>
                    </a:lnTo>
                    <a:lnTo>
                      <a:pt x="451" y="226"/>
                    </a:lnTo>
                    <a:lnTo>
                      <a:pt x="453" y="220"/>
                    </a:lnTo>
                    <a:lnTo>
                      <a:pt x="453" y="215"/>
                    </a:lnTo>
                    <a:lnTo>
                      <a:pt x="453" y="209"/>
                    </a:lnTo>
                    <a:lnTo>
                      <a:pt x="453" y="205"/>
                    </a:lnTo>
                    <a:lnTo>
                      <a:pt x="453" y="199"/>
                    </a:lnTo>
                    <a:lnTo>
                      <a:pt x="453" y="194"/>
                    </a:lnTo>
                    <a:lnTo>
                      <a:pt x="453" y="188"/>
                    </a:lnTo>
                    <a:lnTo>
                      <a:pt x="453" y="182"/>
                    </a:lnTo>
                    <a:lnTo>
                      <a:pt x="453" y="178"/>
                    </a:lnTo>
                    <a:lnTo>
                      <a:pt x="453" y="173"/>
                    </a:lnTo>
                    <a:lnTo>
                      <a:pt x="453" y="167"/>
                    </a:lnTo>
                    <a:lnTo>
                      <a:pt x="453" y="161"/>
                    </a:lnTo>
                    <a:lnTo>
                      <a:pt x="454" y="156"/>
                    </a:lnTo>
                    <a:lnTo>
                      <a:pt x="454" y="150"/>
                    </a:lnTo>
                    <a:lnTo>
                      <a:pt x="454" y="146"/>
                    </a:lnTo>
                    <a:lnTo>
                      <a:pt x="454" y="140"/>
                    </a:lnTo>
                    <a:lnTo>
                      <a:pt x="454" y="135"/>
                    </a:lnTo>
                    <a:lnTo>
                      <a:pt x="454" y="129"/>
                    </a:lnTo>
                    <a:lnTo>
                      <a:pt x="454" y="125"/>
                    </a:lnTo>
                    <a:lnTo>
                      <a:pt x="454" y="118"/>
                    </a:lnTo>
                    <a:lnTo>
                      <a:pt x="454" y="112"/>
                    </a:lnTo>
                    <a:lnTo>
                      <a:pt x="454" y="108"/>
                    </a:lnTo>
                    <a:lnTo>
                      <a:pt x="456" y="102"/>
                    </a:lnTo>
                    <a:lnTo>
                      <a:pt x="456" y="97"/>
                    </a:lnTo>
                    <a:lnTo>
                      <a:pt x="456" y="93"/>
                    </a:lnTo>
                    <a:lnTo>
                      <a:pt x="456" y="85"/>
                    </a:lnTo>
                    <a:lnTo>
                      <a:pt x="456" y="81"/>
                    </a:lnTo>
                    <a:lnTo>
                      <a:pt x="456" y="76"/>
                    </a:lnTo>
                    <a:lnTo>
                      <a:pt x="456" y="70"/>
                    </a:lnTo>
                    <a:lnTo>
                      <a:pt x="456" y="64"/>
                    </a:lnTo>
                    <a:lnTo>
                      <a:pt x="456" y="59"/>
                    </a:lnTo>
                    <a:lnTo>
                      <a:pt x="456" y="55"/>
                    </a:lnTo>
                    <a:lnTo>
                      <a:pt x="458" y="49"/>
                    </a:lnTo>
                    <a:lnTo>
                      <a:pt x="458" y="43"/>
                    </a:lnTo>
                    <a:lnTo>
                      <a:pt x="458" y="38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58" y="23"/>
                    </a:lnTo>
                    <a:lnTo>
                      <a:pt x="460" y="17"/>
                    </a:lnTo>
                    <a:lnTo>
                      <a:pt x="460" y="13"/>
                    </a:lnTo>
                    <a:lnTo>
                      <a:pt x="460" y="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2618" y="1891"/>
                <a:ext cx="544" cy="838"/>
              </a:xfrm>
              <a:custGeom>
                <a:avLst/>
                <a:gdLst>
                  <a:gd name="T0" fmla="*/ 57 w 1086"/>
                  <a:gd name="T1" fmla="*/ 557 h 1675"/>
                  <a:gd name="T2" fmla="*/ 61 w 1086"/>
                  <a:gd name="T3" fmla="*/ 496 h 1675"/>
                  <a:gd name="T4" fmla="*/ 70 w 1086"/>
                  <a:gd name="T5" fmla="*/ 441 h 1675"/>
                  <a:gd name="T6" fmla="*/ 85 w 1086"/>
                  <a:gd name="T7" fmla="*/ 393 h 1675"/>
                  <a:gd name="T8" fmla="*/ 104 w 1086"/>
                  <a:gd name="T9" fmla="*/ 354 h 1675"/>
                  <a:gd name="T10" fmla="*/ 127 w 1086"/>
                  <a:gd name="T11" fmla="*/ 317 h 1675"/>
                  <a:gd name="T12" fmla="*/ 156 w 1086"/>
                  <a:gd name="T13" fmla="*/ 289 h 1675"/>
                  <a:gd name="T14" fmla="*/ 190 w 1086"/>
                  <a:gd name="T15" fmla="*/ 266 h 1675"/>
                  <a:gd name="T16" fmla="*/ 228 w 1086"/>
                  <a:gd name="T17" fmla="*/ 249 h 1675"/>
                  <a:gd name="T18" fmla="*/ 262 w 1086"/>
                  <a:gd name="T19" fmla="*/ 239 h 1675"/>
                  <a:gd name="T20" fmla="*/ 283 w 1086"/>
                  <a:gd name="T21" fmla="*/ 234 h 1675"/>
                  <a:gd name="T22" fmla="*/ 306 w 1086"/>
                  <a:gd name="T23" fmla="*/ 226 h 1675"/>
                  <a:gd name="T24" fmla="*/ 323 w 1086"/>
                  <a:gd name="T25" fmla="*/ 219 h 1675"/>
                  <a:gd name="T26" fmla="*/ 340 w 1086"/>
                  <a:gd name="T27" fmla="*/ 207 h 1675"/>
                  <a:gd name="T28" fmla="*/ 367 w 1086"/>
                  <a:gd name="T29" fmla="*/ 186 h 1675"/>
                  <a:gd name="T30" fmla="*/ 390 w 1086"/>
                  <a:gd name="T31" fmla="*/ 158 h 1675"/>
                  <a:gd name="T32" fmla="*/ 403 w 1086"/>
                  <a:gd name="T33" fmla="*/ 133 h 1675"/>
                  <a:gd name="T34" fmla="*/ 409 w 1086"/>
                  <a:gd name="T35" fmla="*/ 110 h 1675"/>
                  <a:gd name="T36" fmla="*/ 413 w 1086"/>
                  <a:gd name="T37" fmla="*/ 87 h 1675"/>
                  <a:gd name="T38" fmla="*/ 413 w 1086"/>
                  <a:gd name="T39" fmla="*/ 66 h 1675"/>
                  <a:gd name="T40" fmla="*/ 413 w 1086"/>
                  <a:gd name="T41" fmla="*/ 47 h 1675"/>
                  <a:gd name="T42" fmla="*/ 407 w 1086"/>
                  <a:gd name="T43" fmla="*/ 25 h 1675"/>
                  <a:gd name="T44" fmla="*/ 401 w 1086"/>
                  <a:gd name="T45" fmla="*/ 4 h 1675"/>
                  <a:gd name="T46" fmla="*/ 354 w 1086"/>
                  <a:gd name="T47" fmla="*/ 32 h 1675"/>
                  <a:gd name="T48" fmla="*/ 357 w 1086"/>
                  <a:gd name="T49" fmla="*/ 51 h 1675"/>
                  <a:gd name="T50" fmla="*/ 359 w 1086"/>
                  <a:gd name="T51" fmla="*/ 78 h 1675"/>
                  <a:gd name="T52" fmla="*/ 354 w 1086"/>
                  <a:gd name="T53" fmla="*/ 108 h 1675"/>
                  <a:gd name="T54" fmla="*/ 342 w 1086"/>
                  <a:gd name="T55" fmla="*/ 133 h 1675"/>
                  <a:gd name="T56" fmla="*/ 325 w 1086"/>
                  <a:gd name="T57" fmla="*/ 152 h 1675"/>
                  <a:gd name="T58" fmla="*/ 300 w 1086"/>
                  <a:gd name="T59" fmla="*/ 167 h 1675"/>
                  <a:gd name="T60" fmla="*/ 274 w 1086"/>
                  <a:gd name="T61" fmla="*/ 179 h 1675"/>
                  <a:gd name="T62" fmla="*/ 249 w 1086"/>
                  <a:gd name="T63" fmla="*/ 186 h 1675"/>
                  <a:gd name="T64" fmla="*/ 219 w 1086"/>
                  <a:gd name="T65" fmla="*/ 196 h 1675"/>
                  <a:gd name="T66" fmla="*/ 171 w 1086"/>
                  <a:gd name="T67" fmla="*/ 213 h 1675"/>
                  <a:gd name="T68" fmla="*/ 129 w 1086"/>
                  <a:gd name="T69" fmla="*/ 239 h 1675"/>
                  <a:gd name="T70" fmla="*/ 95 w 1086"/>
                  <a:gd name="T71" fmla="*/ 272 h 1675"/>
                  <a:gd name="T72" fmla="*/ 64 w 1086"/>
                  <a:gd name="T73" fmla="*/ 312 h 1675"/>
                  <a:gd name="T74" fmla="*/ 40 w 1086"/>
                  <a:gd name="T75" fmla="*/ 359 h 1675"/>
                  <a:gd name="T76" fmla="*/ 21 w 1086"/>
                  <a:gd name="T77" fmla="*/ 412 h 1675"/>
                  <a:gd name="T78" fmla="*/ 9 w 1086"/>
                  <a:gd name="T79" fmla="*/ 475 h 1675"/>
                  <a:gd name="T80" fmla="*/ 2 w 1086"/>
                  <a:gd name="T81" fmla="*/ 542 h 1675"/>
                  <a:gd name="T82" fmla="*/ 2 w 1086"/>
                  <a:gd name="T83" fmla="*/ 629 h 1675"/>
                  <a:gd name="T84" fmla="*/ 5 w 1086"/>
                  <a:gd name="T85" fmla="*/ 747 h 1675"/>
                  <a:gd name="T86" fmla="*/ 11 w 1086"/>
                  <a:gd name="T87" fmla="*/ 865 h 1675"/>
                  <a:gd name="T88" fmla="*/ 17 w 1086"/>
                  <a:gd name="T89" fmla="*/ 983 h 1675"/>
                  <a:gd name="T90" fmla="*/ 23 w 1086"/>
                  <a:gd name="T91" fmla="*/ 1101 h 1675"/>
                  <a:gd name="T92" fmla="*/ 26 w 1086"/>
                  <a:gd name="T93" fmla="*/ 1219 h 1675"/>
                  <a:gd name="T94" fmla="*/ 32 w 1086"/>
                  <a:gd name="T95" fmla="*/ 1337 h 1675"/>
                  <a:gd name="T96" fmla="*/ 38 w 1086"/>
                  <a:gd name="T97" fmla="*/ 1456 h 1675"/>
                  <a:gd name="T98" fmla="*/ 42 w 1086"/>
                  <a:gd name="T99" fmla="*/ 1572 h 1675"/>
                  <a:gd name="T100" fmla="*/ 62 w 1086"/>
                  <a:gd name="T101" fmla="*/ 1671 h 1675"/>
                  <a:gd name="T102" fmla="*/ 177 w 1086"/>
                  <a:gd name="T103" fmla="*/ 1656 h 1675"/>
                  <a:gd name="T104" fmla="*/ 289 w 1086"/>
                  <a:gd name="T105" fmla="*/ 1641 h 1675"/>
                  <a:gd name="T106" fmla="*/ 403 w 1086"/>
                  <a:gd name="T107" fmla="*/ 1626 h 1675"/>
                  <a:gd name="T108" fmla="*/ 517 w 1086"/>
                  <a:gd name="T109" fmla="*/ 1608 h 1675"/>
                  <a:gd name="T110" fmla="*/ 631 w 1086"/>
                  <a:gd name="T111" fmla="*/ 1593 h 1675"/>
                  <a:gd name="T112" fmla="*/ 744 w 1086"/>
                  <a:gd name="T113" fmla="*/ 1576 h 1675"/>
                  <a:gd name="T114" fmla="*/ 858 w 1086"/>
                  <a:gd name="T115" fmla="*/ 1561 h 1675"/>
                  <a:gd name="T116" fmla="*/ 972 w 1086"/>
                  <a:gd name="T117" fmla="*/ 1546 h 1675"/>
                  <a:gd name="T118" fmla="*/ 1086 w 1086"/>
                  <a:gd name="T119" fmla="*/ 1529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86" h="1675">
                    <a:moveTo>
                      <a:pt x="1077" y="1475"/>
                    </a:moveTo>
                    <a:lnTo>
                      <a:pt x="99" y="1612"/>
                    </a:lnTo>
                    <a:lnTo>
                      <a:pt x="55" y="595"/>
                    </a:lnTo>
                    <a:lnTo>
                      <a:pt x="55" y="585"/>
                    </a:lnTo>
                    <a:lnTo>
                      <a:pt x="55" y="576"/>
                    </a:lnTo>
                    <a:lnTo>
                      <a:pt x="55" y="566"/>
                    </a:lnTo>
                    <a:lnTo>
                      <a:pt x="57" y="557"/>
                    </a:lnTo>
                    <a:lnTo>
                      <a:pt x="57" y="547"/>
                    </a:lnTo>
                    <a:lnTo>
                      <a:pt x="57" y="540"/>
                    </a:lnTo>
                    <a:lnTo>
                      <a:pt x="57" y="530"/>
                    </a:lnTo>
                    <a:lnTo>
                      <a:pt x="59" y="521"/>
                    </a:lnTo>
                    <a:lnTo>
                      <a:pt x="59" y="513"/>
                    </a:lnTo>
                    <a:lnTo>
                      <a:pt x="59" y="504"/>
                    </a:lnTo>
                    <a:lnTo>
                      <a:pt x="61" y="496"/>
                    </a:lnTo>
                    <a:lnTo>
                      <a:pt x="62" y="489"/>
                    </a:lnTo>
                    <a:lnTo>
                      <a:pt x="62" y="479"/>
                    </a:lnTo>
                    <a:lnTo>
                      <a:pt x="64" y="471"/>
                    </a:lnTo>
                    <a:lnTo>
                      <a:pt x="66" y="464"/>
                    </a:lnTo>
                    <a:lnTo>
                      <a:pt x="68" y="456"/>
                    </a:lnTo>
                    <a:lnTo>
                      <a:pt x="68" y="449"/>
                    </a:lnTo>
                    <a:lnTo>
                      <a:pt x="70" y="441"/>
                    </a:lnTo>
                    <a:lnTo>
                      <a:pt x="72" y="433"/>
                    </a:lnTo>
                    <a:lnTo>
                      <a:pt x="74" y="428"/>
                    </a:lnTo>
                    <a:lnTo>
                      <a:pt x="76" y="420"/>
                    </a:lnTo>
                    <a:lnTo>
                      <a:pt x="78" y="412"/>
                    </a:lnTo>
                    <a:lnTo>
                      <a:pt x="80" y="407"/>
                    </a:lnTo>
                    <a:lnTo>
                      <a:pt x="83" y="399"/>
                    </a:lnTo>
                    <a:lnTo>
                      <a:pt x="85" y="393"/>
                    </a:lnTo>
                    <a:lnTo>
                      <a:pt x="87" y="388"/>
                    </a:lnTo>
                    <a:lnTo>
                      <a:pt x="89" y="380"/>
                    </a:lnTo>
                    <a:lnTo>
                      <a:pt x="93" y="374"/>
                    </a:lnTo>
                    <a:lnTo>
                      <a:pt x="95" y="369"/>
                    </a:lnTo>
                    <a:lnTo>
                      <a:pt x="97" y="363"/>
                    </a:lnTo>
                    <a:lnTo>
                      <a:pt x="101" y="359"/>
                    </a:lnTo>
                    <a:lnTo>
                      <a:pt x="104" y="354"/>
                    </a:lnTo>
                    <a:lnTo>
                      <a:pt x="106" y="346"/>
                    </a:lnTo>
                    <a:lnTo>
                      <a:pt x="110" y="342"/>
                    </a:lnTo>
                    <a:lnTo>
                      <a:pt x="112" y="336"/>
                    </a:lnTo>
                    <a:lnTo>
                      <a:pt x="118" y="333"/>
                    </a:lnTo>
                    <a:lnTo>
                      <a:pt x="120" y="327"/>
                    </a:lnTo>
                    <a:lnTo>
                      <a:pt x="123" y="321"/>
                    </a:lnTo>
                    <a:lnTo>
                      <a:pt x="127" y="317"/>
                    </a:lnTo>
                    <a:lnTo>
                      <a:pt x="131" y="312"/>
                    </a:lnTo>
                    <a:lnTo>
                      <a:pt x="135" y="308"/>
                    </a:lnTo>
                    <a:lnTo>
                      <a:pt x="139" y="302"/>
                    </a:lnTo>
                    <a:lnTo>
                      <a:pt x="144" y="300"/>
                    </a:lnTo>
                    <a:lnTo>
                      <a:pt x="148" y="295"/>
                    </a:lnTo>
                    <a:lnTo>
                      <a:pt x="150" y="293"/>
                    </a:lnTo>
                    <a:lnTo>
                      <a:pt x="156" y="289"/>
                    </a:lnTo>
                    <a:lnTo>
                      <a:pt x="160" y="285"/>
                    </a:lnTo>
                    <a:lnTo>
                      <a:pt x="165" y="281"/>
                    </a:lnTo>
                    <a:lnTo>
                      <a:pt x="169" y="277"/>
                    </a:lnTo>
                    <a:lnTo>
                      <a:pt x="175" y="274"/>
                    </a:lnTo>
                    <a:lnTo>
                      <a:pt x="180" y="272"/>
                    </a:lnTo>
                    <a:lnTo>
                      <a:pt x="184" y="268"/>
                    </a:lnTo>
                    <a:lnTo>
                      <a:pt x="190" y="266"/>
                    </a:lnTo>
                    <a:lnTo>
                      <a:pt x="194" y="262"/>
                    </a:lnTo>
                    <a:lnTo>
                      <a:pt x="200" y="260"/>
                    </a:lnTo>
                    <a:lnTo>
                      <a:pt x="205" y="258"/>
                    </a:lnTo>
                    <a:lnTo>
                      <a:pt x="211" y="255"/>
                    </a:lnTo>
                    <a:lnTo>
                      <a:pt x="217" y="253"/>
                    </a:lnTo>
                    <a:lnTo>
                      <a:pt x="222" y="251"/>
                    </a:lnTo>
                    <a:lnTo>
                      <a:pt x="228" y="249"/>
                    </a:lnTo>
                    <a:lnTo>
                      <a:pt x="234" y="247"/>
                    </a:lnTo>
                    <a:lnTo>
                      <a:pt x="239" y="245"/>
                    </a:lnTo>
                    <a:lnTo>
                      <a:pt x="247" y="245"/>
                    </a:lnTo>
                    <a:lnTo>
                      <a:pt x="253" y="243"/>
                    </a:lnTo>
                    <a:lnTo>
                      <a:pt x="255" y="241"/>
                    </a:lnTo>
                    <a:lnTo>
                      <a:pt x="260" y="241"/>
                    </a:lnTo>
                    <a:lnTo>
                      <a:pt x="262" y="239"/>
                    </a:lnTo>
                    <a:lnTo>
                      <a:pt x="266" y="239"/>
                    </a:lnTo>
                    <a:lnTo>
                      <a:pt x="270" y="239"/>
                    </a:lnTo>
                    <a:lnTo>
                      <a:pt x="272" y="238"/>
                    </a:lnTo>
                    <a:lnTo>
                      <a:pt x="276" y="238"/>
                    </a:lnTo>
                    <a:lnTo>
                      <a:pt x="279" y="236"/>
                    </a:lnTo>
                    <a:lnTo>
                      <a:pt x="281" y="236"/>
                    </a:lnTo>
                    <a:lnTo>
                      <a:pt x="283" y="234"/>
                    </a:lnTo>
                    <a:lnTo>
                      <a:pt x="287" y="232"/>
                    </a:lnTo>
                    <a:lnTo>
                      <a:pt x="291" y="232"/>
                    </a:lnTo>
                    <a:lnTo>
                      <a:pt x="293" y="230"/>
                    </a:lnTo>
                    <a:lnTo>
                      <a:pt x="297" y="230"/>
                    </a:lnTo>
                    <a:lnTo>
                      <a:pt x="298" y="228"/>
                    </a:lnTo>
                    <a:lnTo>
                      <a:pt x="302" y="228"/>
                    </a:lnTo>
                    <a:lnTo>
                      <a:pt x="306" y="226"/>
                    </a:lnTo>
                    <a:lnTo>
                      <a:pt x="308" y="226"/>
                    </a:lnTo>
                    <a:lnTo>
                      <a:pt x="310" y="222"/>
                    </a:lnTo>
                    <a:lnTo>
                      <a:pt x="314" y="222"/>
                    </a:lnTo>
                    <a:lnTo>
                      <a:pt x="316" y="220"/>
                    </a:lnTo>
                    <a:lnTo>
                      <a:pt x="317" y="220"/>
                    </a:lnTo>
                    <a:lnTo>
                      <a:pt x="321" y="219"/>
                    </a:lnTo>
                    <a:lnTo>
                      <a:pt x="323" y="219"/>
                    </a:lnTo>
                    <a:lnTo>
                      <a:pt x="327" y="215"/>
                    </a:lnTo>
                    <a:lnTo>
                      <a:pt x="329" y="215"/>
                    </a:lnTo>
                    <a:lnTo>
                      <a:pt x="331" y="213"/>
                    </a:lnTo>
                    <a:lnTo>
                      <a:pt x="335" y="211"/>
                    </a:lnTo>
                    <a:lnTo>
                      <a:pt x="337" y="211"/>
                    </a:lnTo>
                    <a:lnTo>
                      <a:pt x="338" y="209"/>
                    </a:lnTo>
                    <a:lnTo>
                      <a:pt x="340" y="207"/>
                    </a:lnTo>
                    <a:lnTo>
                      <a:pt x="344" y="205"/>
                    </a:lnTo>
                    <a:lnTo>
                      <a:pt x="348" y="203"/>
                    </a:lnTo>
                    <a:lnTo>
                      <a:pt x="352" y="199"/>
                    </a:lnTo>
                    <a:lnTo>
                      <a:pt x="356" y="196"/>
                    </a:lnTo>
                    <a:lnTo>
                      <a:pt x="361" y="194"/>
                    </a:lnTo>
                    <a:lnTo>
                      <a:pt x="363" y="190"/>
                    </a:lnTo>
                    <a:lnTo>
                      <a:pt x="367" y="186"/>
                    </a:lnTo>
                    <a:lnTo>
                      <a:pt x="371" y="182"/>
                    </a:lnTo>
                    <a:lnTo>
                      <a:pt x="375" y="179"/>
                    </a:lnTo>
                    <a:lnTo>
                      <a:pt x="378" y="175"/>
                    </a:lnTo>
                    <a:lnTo>
                      <a:pt x="380" y="171"/>
                    </a:lnTo>
                    <a:lnTo>
                      <a:pt x="384" y="167"/>
                    </a:lnTo>
                    <a:lnTo>
                      <a:pt x="388" y="163"/>
                    </a:lnTo>
                    <a:lnTo>
                      <a:pt x="390" y="158"/>
                    </a:lnTo>
                    <a:lnTo>
                      <a:pt x="392" y="156"/>
                    </a:lnTo>
                    <a:lnTo>
                      <a:pt x="396" y="150"/>
                    </a:lnTo>
                    <a:lnTo>
                      <a:pt x="397" y="146"/>
                    </a:lnTo>
                    <a:lnTo>
                      <a:pt x="399" y="142"/>
                    </a:lnTo>
                    <a:lnTo>
                      <a:pt x="401" y="139"/>
                    </a:lnTo>
                    <a:lnTo>
                      <a:pt x="403" y="137"/>
                    </a:lnTo>
                    <a:lnTo>
                      <a:pt x="403" y="133"/>
                    </a:lnTo>
                    <a:lnTo>
                      <a:pt x="405" y="129"/>
                    </a:lnTo>
                    <a:lnTo>
                      <a:pt x="405" y="125"/>
                    </a:lnTo>
                    <a:lnTo>
                      <a:pt x="407" y="122"/>
                    </a:lnTo>
                    <a:lnTo>
                      <a:pt x="407" y="120"/>
                    </a:lnTo>
                    <a:lnTo>
                      <a:pt x="409" y="116"/>
                    </a:lnTo>
                    <a:lnTo>
                      <a:pt x="409" y="112"/>
                    </a:lnTo>
                    <a:lnTo>
                      <a:pt x="409" y="110"/>
                    </a:lnTo>
                    <a:lnTo>
                      <a:pt x="411" y="106"/>
                    </a:lnTo>
                    <a:lnTo>
                      <a:pt x="411" y="103"/>
                    </a:lnTo>
                    <a:lnTo>
                      <a:pt x="413" y="99"/>
                    </a:lnTo>
                    <a:lnTo>
                      <a:pt x="413" y="97"/>
                    </a:lnTo>
                    <a:lnTo>
                      <a:pt x="413" y="93"/>
                    </a:lnTo>
                    <a:lnTo>
                      <a:pt x="413" y="89"/>
                    </a:lnTo>
                    <a:lnTo>
                      <a:pt x="413" y="87"/>
                    </a:lnTo>
                    <a:lnTo>
                      <a:pt x="413" y="84"/>
                    </a:lnTo>
                    <a:lnTo>
                      <a:pt x="415" y="82"/>
                    </a:lnTo>
                    <a:lnTo>
                      <a:pt x="415" y="78"/>
                    </a:lnTo>
                    <a:lnTo>
                      <a:pt x="415" y="76"/>
                    </a:lnTo>
                    <a:lnTo>
                      <a:pt x="415" y="72"/>
                    </a:lnTo>
                    <a:lnTo>
                      <a:pt x="415" y="70"/>
                    </a:lnTo>
                    <a:lnTo>
                      <a:pt x="413" y="66"/>
                    </a:lnTo>
                    <a:lnTo>
                      <a:pt x="413" y="63"/>
                    </a:lnTo>
                    <a:lnTo>
                      <a:pt x="413" y="61"/>
                    </a:lnTo>
                    <a:lnTo>
                      <a:pt x="413" y="59"/>
                    </a:lnTo>
                    <a:lnTo>
                      <a:pt x="413" y="55"/>
                    </a:lnTo>
                    <a:lnTo>
                      <a:pt x="413" y="53"/>
                    </a:lnTo>
                    <a:lnTo>
                      <a:pt x="413" y="49"/>
                    </a:lnTo>
                    <a:lnTo>
                      <a:pt x="413" y="47"/>
                    </a:lnTo>
                    <a:lnTo>
                      <a:pt x="413" y="45"/>
                    </a:lnTo>
                    <a:lnTo>
                      <a:pt x="411" y="42"/>
                    </a:lnTo>
                    <a:lnTo>
                      <a:pt x="411" y="40"/>
                    </a:lnTo>
                    <a:lnTo>
                      <a:pt x="411" y="38"/>
                    </a:lnTo>
                    <a:lnTo>
                      <a:pt x="409" y="32"/>
                    </a:lnTo>
                    <a:lnTo>
                      <a:pt x="409" y="28"/>
                    </a:lnTo>
                    <a:lnTo>
                      <a:pt x="407" y="25"/>
                    </a:lnTo>
                    <a:lnTo>
                      <a:pt x="407" y="21"/>
                    </a:lnTo>
                    <a:lnTo>
                      <a:pt x="405" y="17"/>
                    </a:lnTo>
                    <a:lnTo>
                      <a:pt x="405" y="13"/>
                    </a:lnTo>
                    <a:lnTo>
                      <a:pt x="403" y="9"/>
                    </a:lnTo>
                    <a:lnTo>
                      <a:pt x="403" y="7"/>
                    </a:lnTo>
                    <a:lnTo>
                      <a:pt x="401" y="6"/>
                    </a:lnTo>
                    <a:lnTo>
                      <a:pt x="401" y="4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50" y="23"/>
                    </a:lnTo>
                    <a:lnTo>
                      <a:pt x="350" y="23"/>
                    </a:lnTo>
                    <a:lnTo>
                      <a:pt x="352" y="25"/>
                    </a:lnTo>
                    <a:lnTo>
                      <a:pt x="352" y="26"/>
                    </a:lnTo>
                    <a:lnTo>
                      <a:pt x="354" y="32"/>
                    </a:lnTo>
                    <a:lnTo>
                      <a:pt x="354" y="32"/>
                    </a:lnTo>
                    <a:lnTo>
                      <a:pt x="354" y="36"/>
                    </a:lnTo>
                    <a:lnTo>
                      <a:pt x="354" y="38"/>
                    </a:lnTo>
                    <a:lnTo>
                      <a:pt x="356" y="42"/>
                    </a:lnTo>
                    <a:lnTo>
                      <a:pt x="356" y="44"/>
                    </a:lnTo>
                    <a:lnTo>
                      <a:pt x="356" y="45"/>
                    </a:lnTo>
                    <a:lnTo>
                      <a:pt x="357" y="51"/>
                    </a:lnTo>
                    <a:lnTo>
                      <a:pt x="359" y="53"/>
                    </a:lnTo>
                    <a:lnTo>
                      <a:pt x="359" y="59"/>
                    </a:lnTo>
                    <a:lnTo>
                      <a:pt x="359" y="61"/>
                    </a:lnTo>
                    <a:lnTo>
                      <a:pt x="359" y="66"/>
                    </a:lnTo>
                    <a:lnTo>
                      <a:pt x="359" y="70"/>
                    </a:lnTo>
                    <a:lnTo>
                      <a:pt x="359" y="72"/>
                    </a:lnTo>
                    <a:lnTo>
                      <a:pt x="359" y="78"/>
                    </a:lnTo>
                    <a:lnTo>
                      <a:pt x="359" y="82"/>
                    </a:lnTo>
                    <a:lnTo>
                      <a:pt x="359" y="85"/>
                    </a:lnTo>
                    <a:lnTo>
                      <a:pt x="359" y="89"/>
                    </a:lnTo>
                    <a:lnTo>
                      <a:pt x="357" y="95"/>
                    </a:lnTo>
                    <a:lnTo>
                      <a:pt x="356" y="99"/>
                    </a:lnTo>
                    <a:lnTo>
                      <a:pt x="356" y="104"/>
                    </a:lnTo>
                    <a:lnTo>
                      <a:pt x="354" y="108"/>
                    </a:lnTo>
                    <a:lnTo>
                      <a:pt x="354" y="112"/>
                    </a:lnTo>
                    <a:lnTo>
                      <a:pt x="352" y="116"/>
                    </a:lnTo>
                    <a:lnTo>
                      <a:pt x="350" y="122"/>
                    </a:lnTo>
                    <a:lnTo>
                      <a:pt x="346" y="123"/>
                    </a:lnTo>
                    <a:lnTo>
                      <a:pt x="346" y="127"/>
                    </a:lnTo>
                    <a:lnTo>
                      <a:pt x="344" y="129"/>
                    </a:lnTo>
                    <a:lnTo>
                      <a:pt x="342" y="133"/>
                    </a:lnTo>
                    <a:lnTo>
                      <a:pt x="338" y="137"/>
                    </a:lnTo>
                    <a:lnTo>
                      <a:pt x="337" y="139"/>
                    </a:lnTo>
                    <a:lnTo>
                      <a:pt x="335" y="141"/>
                    </a:lnTo>
                    <a:lnTo>
                      <a:pt x="333" y="144"/>
                    </a:lnTo>
                    <a:lnTo>
                      <a:pt x="329" y="146"/>
                    </a:lnTo>
                    <a:lnTo>
                      <a:pt x="327" y="148"/>
                    </a:lnTo>
                    <a:lnTo>
                      <a:pt x="325" y="152"/>
                    </a:lnTo>
                    <a:lnTo>
                      <a:pt x="321" y="154"/>
                    </a:lnTo>
                    <a:lnTo>
                      <a:pt x="317" y="156"/>
                    </a:lnTo>
                    <a:lnTo>
                      <a:pt x="316" y="158"/>
                    </a:lnTo>
                    <a:lnTo>
                      <a:pt x="314" y="160"/>
                    </a:lnTo>
                    <a:lnTo>
                      <a:pt x="310" y="163"/>
                    </a:lnTo>
                    <a:lnTo>
                      <a:pt x="306" y="165"/>
                    </a:lnTo>
                    <a:lnTo>
                      <a:pt x="300" y="167"/>
                    </a:lnTo>
                    <a:lnTo>
                      <a:pt x="298" y="169"/>
                    </a:lnTo>
                    <a:lnTo>
                      <a:pt x="295" y="171"/>
                    </a:lnTo>
                    <a:lnTo>
                      <a:pt x="291" y="173"/>
                    </a:lnTo>
                    <a:lnTo>
                      <a:pt x="287" y="175"/>
                    </a:lnTo>
                    <a:lnTo>
                      <a:pt x="281" y="177"/>
                    </a:lnTo>
                    <a:lnTo>
                      <a:pt x="278" y="179"/>
                    </a:lnTo>
                    <a:lnTo>
                      <a:pt x="274" y="179"/>
                    </a:lnTo>
                    <a:lnTo>
                      <a:pt x="270" y="182"/>
                    </a:lnTo>
                    <a:lnTo>
                      <a:pt x="264" y="182"/>
                    </a:lnTo>
                    <a:lnTo>
                      <a:pt x="260" y="184"/>
                    </a:lnTo>
                    <a:lnTo>
                      <a:pt x="257" y="184"/>
                    </a:lnTo>
                    <a:lnTo>
                      <a:pt x="255" y="186"/>
                    </a:lnTo>
                    <a:lnTo>
                      <a:pt x="253" y="186"/>
                    </a:lnTo>
                    <a:lnTo>
                      <a:pt x="249" y="186"/>
                    </a:lnTo>
                    <a:lnTo>
                      <a:pt x="247" y="188"/>
                    </a:lnTo>
                    <a:lnTo>
                      <a:pt x="245" y="190"/>
                    </a:lnTo>
                    <a:lnTo>
                      <a:pt x="243" y="190"/>
                    </a:lnTo>
                    <a:lnTo>
                      <a:pt x="239" y="190"/>
                    </a:lnTo>
                    <a:lnTo>
                      <a:pt x="234" y="192"/>
                    </a:lnTo>
                    <a:lnTo>
                      <a:pt x="226" y="194"/>
                    </a:lnTo>
                    <a:lnTo>
                      <a:pt x="219" y="196"/>
                    </a:lnTo>
                    <a:lnTo>
                      <a:pt x="211" y="198"/>
                    </a:lnTo>
                    <a:lnTo>
                      <a:pt x="203" y="199"/>
                    </a:lnTo>
                    <a:lnTo>
                      <a:pt x="196" y="203"/>
                    </a:lnTo>
                    <a:lnTo>
                      <a:pt x="190" y="205"/>
                    </a:lnTo>
                    <a:lnTo>
                      <a:pt x="184" y="209"/>
                    </a:lnTo>
                    <a:lnTo>
                      <a:pt x="177" y="211"/>
                    </a:lnTo>
                    <a:lnTo>
                      <a:pt x="171" y="213"/>
                    </a:lnTo>
                    <a:lnTo>
                      <a:pt x="165" y="217"/>
                    </a:lnTo>
                    <a:lnTo>
                      <a:pt x="158" y="220"/>
                    </a:lnTo>
                    <a:lnTo>
                      <a:pt x="154" y="222"/>
                    </a:lnTo>
                    <a:lnTo>
                      <a:pt x="146" y="228"/>
                    </a:lnTo>
                    <a:lnTo>
                      <a:pt x="141" y="230"/>
                    </a:lnTo>
                    <a:lnTo>
                      <a:pt x="137" y="236"/>
                    </a:lnTo>
                    <a:lnTo>
                      <a:pt x="129" y="239"/>
                    </a:lnTo>
                    <a:lnTo>
                      <a:pt x="123" y="243"/>
                    </a:lnTo>
                    <a:lnTo>
                      <a:pt x="120" y="247"/>
                    </a:lnTo>
                    <a:lnTo>
                      <a:pt x="114" y="253"/>
                    </a:lnTo>
                    <a:lnTo>
                      <a:pt x="108" y="257"/>
                    </a:lnTo>
                    <a:lnTo>
                      <a:pt x="102" y="262"/>
                    </a:lnTo>
                    <a:lnTo>
                      <a:pt x="99" y="266"/>
                    </a:lnTo>
                    <a:lnTo>
                      <a:pt x="95" y="272"/>
                    </a:lnTo>
                    <a:lnTo>
                      <a:pt x="89" y="277"/>
                    </a:lnTo>
                    <a:lnTo>
                      <a:pt x="85" y="283"/>
                    </a:lnTo>
                    <a:lnTo>
                      <a:pt x="80" y="289"/>
                    </a:lnTo>
                    <a:lnTo>
                      <a:pt x="76" y="295"/>
                    </a:lnTo>
                    <a:lnTo>
                      <a:pt x="72" y="300"/>
                    </a:lnTo>
                    <a:lnTo>
                      <a:pt x="68" y="306"/>
                    </a:lnTo>
                    <a:lnTo>
                      <a:pt x="64" y="312"/>
                    </a:lnTo>
                    <a:lnTo>
                      <a:pt x="61" y="319"/>
                    </a:lnTo>
                    <a:lnTo>
                      <a:pt x="57" y="325"/>
                    </a:lnTo>
                    <a:lnTo>
                      <a:pt x="53" y="331"/>
                    </a:lnTo>
                    <a:lnTo>
                      <a:pt x="49" y="338"/>
                    </a:lnTo>
                    <a:lnTo>
                      <a:pt x="47" y="344"/>
                    </a:lnTo>
                    <a:lnTo>
                      <a:pt x="43" y="352"/>
                    </a:lnTo>
                    <a:lnTo>
                      <a:pt x="40" y="359"/>
                    </a:lnTo>
                    <a:lnTo>
                      <a:pt x="38" y="365"/>
                    </a:lnTo>
                    <a:lnTo>
                      <a:pt x="34" y="374"/>
                    </a:lnTo>
                    <a:lnTo>
                      <a:pt x="32" y="382"/>
                    </a:lnTo>
                    <a:lnTo>
                      <a:pt x="28" y="390"/>
                    </a:lnTo>
                    <a:lnTo>
                      <a:pt x="26" y="397"/>
                    </a:lnTo>
                    <a:lnTo>
                      <a:pt x="24" y="405"/>
                    </a:lnTo>
                    <a:lnTo>
                      <a:pt x="21" y="412"/>
                    </a:lnTo>
                    <a:lnTo>
                      <a:pt x="19" y="422"/>
                    </a:lnTo>
                    <a:lnTo>
                      <a:pt x="17" y="430"/>
                    </a:lnTo>
                    <a:lnTo>
                      <a:pt x="15" y="439"/>
                    </a:lnTo>
                    <a:lnTo>
                      <a:pt x="13" y="447"/>
                    </a:lnTo>
                    <a:lnTo>
                      <a:pt x="13" y="456"/>
                    </a:lnTo>
                    <a:lnTo>
                      <a:pt x="11" y="464"/>
                    </a:lnTo>
                    <a:lnTo>
                      <a:pt x="9" y="475"/>
                    </a:lnTo>
                    <a:lnTo>
                      <a:pt x="7" y="483"/>
                    </a:lnTo>
                    <a:lnTo>
                      <a:pt x="5" y="492"/>
                    </a:lnTo>
                    <a:lnTo>
                      <a:pt x="5" y="502"/>
                    </a:lnTo>
                    <a:lnTo>
                      <a:pt x="5" y="513"/>
                    </a:lnTo>
                    <a:lnTo>
                      <a:pt x="4" y="523"/>
                    </a:lnTo>
                    <a:lnTo>
                      <a:pt x="4" y="532"/>
                    </a:lnTo>
                    <a:lnTo>
                      <a:pt x="2" y="542"/>
                    </a:lnTo>
                    <a:lnTo>
                      <a:pt x="2" y="553"/>
                    </a:lnTo>
                    <a:lnTo>
                      <a:pt x="0" y="563"/>
                    </a:lnTo>
                    <a:lnTo>
                      <a:pt x="0" y="574"/>
                    </a:lnTo>
                    <a:lnTo>
                      <a:pt x="0" y="584"/>
                    </a:lnTo>
                    <a:lnTo>
                      <a:pt x="0" y="595"/>
                    </a:lnTo>
                    <a:lnTo>
                      <a:pt x="0" y="612"/>
                    </a:lnTo>
                    <a:lnTo>
                      <a:pt x="2" y="629"/>
                    </a:lnTo>
                    <a:lnTo>
                      <a:pt x="4" y="646"/>
                    </a:lnTo>
                    <a:lnTo>
                      <a:pt x="4" y="663"/>
                    </a:lnTo>
                    <a:lnTo>
                      <a:pt x="4" y="681"/>
                    </a:lnTo>
                    <a:lnTo>
                      <a:pt x="5" y="698"/>
                    </a:lnTo>
                    <a:lnTo>
                      <a:pt x="5" y="713"/>
                    </a:lnTo>
                    <a:lnTo>
                      <a:pt x="5" y="730"/>
                    </a:lnTo>
                    <a:lnTo>
                      <a:pt x="5" y="747"/>
                    </a:lnTo>
                    <a:lnTo>
                      <a:pt x="7" y="764"/>
                    </a:lnTo>
                    <a:lnTo>
                      <a:pt x="7" y="781"/>
                    </a:lnTo>
                    <a:lnTo>
                      <a:pt x="7" y="798"/>
                    </a:lnTo>
                    <a:lnTo>
                      <a:pt x="9" y="814"/>
                    </a:lnTo>
                    <a:lnTo>
                      <a:pt x="9" y="831"/>
                    </a:lnTo>
                    <a:lnTo>
                      <a:pt x="11" y="848"/>
                    </a:lnTo>
                    <a:lnTo>
                      <a:pt x="11" y="865"/>
                    </a:lnTo>
                    <a:lnTo>
                      <a:pt x="13" y="882"/>
                    </a:lnTo>
                    <a:lnTo>
                      <a:pt x="13" y="899"/>
                    </a:lnTo>
                    <a:lnTo>
                      <a:pt x="13" y="914"/>
                    </a:lnTo>
                    <a:lnTo>
                      <a:pt x="15" y="932"/>
                    </a:lnTo>
                    <a:lnTo>
                      <a:pt x="15" y="949"/>
                    </a:lnTo>
                    <a:lnTo>
                      <a:pt x="15" y="966"/>
                    </a:lnTo>
                    <a:lnTo>
                      <a:pt x="17" y="983"/>
                    </a:lnTo>
                    <a:lnTo>
                      <a:pt x="17" y="1000"/>
                    </a:lnTo>
                    <a:lnTo>
                      <a:pt x="17" y="1015"/>
                    </a:lnTo>
                    <a:lnTo>
                      <a:pt x="19" y="1032"/>
                    </a:lnTo>
                    <a:lnTo>
                      <a:pt x="19" y="1049"/>
                    </a:lnTo>
                    <a:lnTo>
                      <a:pt x="21" y="1067"/>
                    </a:lnTo>
                    <a:lnTo>
                      <a:pt x="21" y="1084"/>
                    </a:lnTo>
                    <a:lnTo>
                      <a:pt x="23" y="1101"/>
                    </a:lnTo>
                    <a:lnTo>
                      <a:pt x="23" y="1118"/>
                    </a:lnTo>
                    <a:lnTo>
                      <a:pt x="23" y="1135"/>
                    </a:lnTo>
                    <a:lnTo>
                      <a:pt x="24" y="1152"/>
                    </a:lnTo>
                    <a:lnTo>
                      <a:pt x="24" y="1167"/>
                    </a:lnTo>
                    <a:lnTo>
                      <a:pt x="24" y="1184"/>
                    </a:lnTo>
                    <a:lnTo>
                      <a:pt x="26" y="1202"/>
                    </a:lnTo>
                    <a:lnTo>
                      <a:pt x="26" y="1219"/>
                    </a:lnTo>
                    <a:lnTo>
                      <a:pt x="28" y="1236"/>
                    </a:lnTo>
                    <a:lnTo>
                      <a:pt x="28" y="1253"/>
                    </a:lnTo>
                    <a:lnTo>
                      <a:pt x="30" y="1270"/>
                    </a:lnTo>
                    <a:lnTo>
                      <a:pt x="30" y="1287"/>
                    </a:lnTo>
                    <a:lnTo>
                      <a:pt x="30" y="1304"/>
                    </a:lnTo>
                    <a:lnTo>
                      <a:pt x="32" y="1321"/>
                    </a:lnTo>
                    <a:lnTo>
                      <a:pt x="32" y="1337"/>
                    </a:lnTo>
                    <a:lnTo>
                      <a:pt x="32" y="1354"/>
                    </a:lnTo>
                    <a:lnTo>
                      <a:pt x="34" y="1371"/>
                    </a:lnTo>
                    <a:lnTo>
                      <a:pt x="34" y="1388"/>
                    </a:lnTo>
                    <a:lnTo>
                      <a:pt x="36" y="1405"/>
                    </a:lnTo>
                    <a:lnTo>
                      <a:pt x="36" y="1422"/>
                    </a:lnTo>
                    <a:lnTo>
                      <a:pt x="38" y="1439"/>
                    </a:lnTo>
                    <a:lnTo>
                      <a:pt x="38" y="1456"/>
                    </a:lnTo>
                    <a:lnTo>
                      <a:pt x="38" y="1472"/>
                    </a:lnTo>
                    <a:lnTo>
                      <a:pt x="40" y="1489"/>
                    </a:lnTo>
                    <a:lnTo>
                      <a:pt x="40" y="1506"/>
                    </a:lnTo>
                    <a:lnTo>
                      <a:pt x="40" y="1523"/>
                    </a:lnTo>
                    <a:lnTo>
                      <a:pt x="42" y="1540"/>
                    </a:lnTo>
                    <a:lnTo>
                      <a:pt x="42" y="1555"/>
                    </a:lnTo>
                    <a:lnTo>
                      <a:pt x="42" y="1572"/>
                    </a:lnTo>
                    <a:lnTo>
                      <a:pt x="43" y="1589"/>
                    </a:lnTo>
                    <a:lnTo>
                      <a:pt x="43" y="1607"/>
                    </a:lnTo>
                    <a:lnTo>
                      <a:pt x="43" y="1624"/>
                    </a:lnTo>
                    <a:lnTo>
                      <a:pt x="45" y="1641"/>
                    </a:lnTo>
                    <a:lnTo>
                      <a:pt x="47" y="1656"/>
                    </a:lnTo>
                    <a:lnTo>
                      <a:pt x="47" y="1675"/>
                    </a:lnTo>
                    <a:lnTo>
                      <a:pt x="62" y="1671"/>
                    </a:lnTo>
                    <a:lnTo>
                      <a:pt x="80" y="1669"/>
                    </a:lnTo>
                    <a:lnTo>
                      <a:pt x="95" y="1667"/>
                    </a:lnTo>
                    <a:lnTo>
                      <a:pt x="112" y="1665"/>
                    </a:lnTo>
                    <a:lnTo>
                      <a:pt x="127" y="1664"/>
                    </a:lnTo>
                    <a:lnTo>
                      <a:pt x="144" y="1662"/>
                    </a:lnTo>
                    <a:lnTo>
                      <a:pt x="160" y="1660"/>
                    </a:lnTo>
                    <a:lnTo>
                      <a:pt x="177" y="1656"/>
                    </a:lnTo>
                    <a:lnTo>
                      <a:pt x="192" y="1654"/>
                    </a:lnTo>
                    <a:lnTo>
                      <a:pt x="209" y="1652"/>
                    </a:lnTo>
                    <a:lnTo>
                      <a:pt x="224" y="1650"/>
                    </a:lnTo>
                    <a:lnTo>
                      <a:pt x="241" y="1646"/>
                    </a:lnTo>
                    <a:lnTo>
                      <a:pt x="257" y="1645"/>
                    </a:lnTo>
                    <a:lnTo>
                      <a:pt x="274" y="1643"/>
                    </a:lnTo>
                    <a:lnTo>
                      <a:pt x="289" y="1641"/>
                    </a:lnTo>
                    <a:lnTo>
                      <a:pt x="306" y="1639"/>
                    </a:lnTo>
                    <a:lnTo>
                      <a:pt x="323" y="1635"/>
                    </a:lnTo>
                    <a:lnTo>
                      <a:pt x="338" y="1633"/>
                    </a:lnTo>
                    <a:lnTo>
                      <a:pt x="354" y="1631"/>
                    </a:lnTo>
                    <a:lnTo>
                      <a:pt x="371" y="1629"/>
                    </a:lnTo>
                    <a:lnTo>
                      <a:pt x="388" y="1627"/>
                    </a:lnTo>
                    <a:lnTo>
                      <a:pt x="403" y="1626"/>
                    </a:lnTo>
                    <a:lnTo>
                      <a:pt x="418" y="1624"/>
                    </a:lnTo>
                    <a:lnTo>
                      <a:pt x="435" y="1620"/>
                    </a:lnTo>
                    <a:lnTo>
                      <a:pt x="451" y="1618"/>
                    </a:lnTo>
                    <a:lnTo>
                      <a:pt x="468" y="1616"/>
                    </a:lnTo>
                    <a:lnTo>
                      <a:pt x="485" y="1612"/>
                    </a:lnTo>
                    <a:lnTo>
                      <a:pt x="502" y="1610"/>
                    </a:lnTo>
                    <a:lnTo>
                      <a:pt x="517" y="1608"/>
                    </a:lnTo>
                    <a:lnTo>
                      <a:pt x="533" y="1607"/>
                    </a:lnTo>
                    <a:lnTo>
                      <a:pt x="550" y="1605"/>
                    </a:lnTo>
                    <a:lnTo>
                      <a:pt x="567" y="1603"/>
                    </a:lnTo>
                    <a:lnTo>
                      <a:pt x="582" y="1599"/>
                    </a:lnTo>
                    <a:lnTo>
                      <a:pt x="599" y="1597"/>
                    </a:lnTo>
                    <a:lnTo>
                      <a:pt x="614" y="1595"/>
                    </a:lnTo>
                    <a:lnTo>
                      <a:pt x="631" y="1593"/>
                    </a:lnTo>
                    <a:lnTo>
                      <a:pt x="647" y="1589"/>
                    </a:lnTo>
                    <a:lnTo>
                      <a:pt x="664" y="1588"/>
                    </a:lnTo>
                    <a:lnTo>
                      <a:pt x="679" y="1586"/>
                    </a:lnTo>
                    <a:lnTo>
                      <a:pt x="696" y="1584"/>
                    </a:lnTo>
                    <a:lnTo>
                      <a:pt x="711" y="1582"/>
                    </a:lnTo>
                    <a:lnTo>
                      <a:pt x="729" y="1580"/>
                    </a:lnTo>
                    <a:lnTo>
                      <a:pt x="744" y="1576"/>
                    </a:lnTo>
                    <a:lnTo>
                      <a:pt x="761" y="1574"/>
                    </a:lnTo>
                    <a:lnTo>
                      <a:pt x="778" y="1572"/>
                    </a:lnTo>
                    <a:lnTo>
                      <a:pt x="793" y="1570"/>
                    </a:lnTo>
                    <a:lnTo>
                      <a:pt x="808" y="1567"/>
                    </a:lnTo>
                    <a:lnTo>
                      <a:pt x="826" y="1565"/>
                    </a:lnTo>
                    <a:lnTo>
                      <a:pt x="843" y="1563"/>
                    </a:lnTo>
                    <a:lnTo>
                      <a:pt x="858" y="1561"/>
                    </a:lnTo>
                    <a:lnTo>
                      <a:pt x="875" y="1559"/>
                    </a:lnTo>
                    <a:lnTo>
                      <a:pt x="890" y="1555"/>
                    </a:lnTo>
                    <a:lnTo>
                      <a:pt x="907" y="1553"/>
                    </a:lnTo>
                    <a:lnTo>
                      <a:pt x="923" y="1551"/>
                    </a:lnTo>
                    <a:lnTo>
                      <a:pt x="940" y="1550"/>
                    </a:lnTo>
                    <a:lnTo>
                      <a:pt x="957" y="1548"/>
                    </a:lnTo>
                    <a:lnTo>
                      <a:pt x="972" y="1546"/>
                    </a:lnTo>
                    <a:lnTo>
                      <a:pt x="987" y="1542"/>
                    </a:lnTo>
                    <a:lnTo>
                      <a:pt x="1004" y="1540"/>
                    </a:lnTo>
                    <a:lnTo>
                      <a:pt x="1020" y="1538"/>
                    </a:lnTo>
                    <a:lnTo>
                      <a:pt x="1037" y="1536"/>
                    </a:lnTo>
                    <a:lnTo>
                      <a:pt x="1054" y="1532"/>
                    </a:lnTo>
                    <a:lnTo>
                      <a:pt x="1069" y="1530"/>
                    </a:lnTo>
                    <a:lnTo>
                      <a:pt x="1086" y="1529"/>
                    </a:lnTo>
                    <a:lnTo>
                      <a:pt x="1077" y="1475"/>
                    </a:lnTo>
                    <a:lnTo>
                      <a:pt x="1077" y="14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943" y="1907"/>
                <a:ext cx="226" cy="746"/>
              </a:xfrm>
              <a:custGeom>
                <a:avLst/>
                <a:gdLst>
                  <a:gd name="T0" fmla="*/ 3 w 452"/>
                  <a:gd name="T1" fmla="*/ 15 h 1493"/>
                  <a:gd name="T2" fmla="*/ 0 w 452"/>
                  <a:gd name="T3" fmla="*/ 38 h 1493"/>
                  <a:gd name="T4" fmla="*/ 0 w 452"/>
                  <a:gd name="T5" fmla="*/ 63 h 1493"/>
                  <a:gd name="T6" fmla="*/ 0 w 452"/>
                  <a:gd name="T7" fmla="*/ 90 h 1493"/>
                  <a:gd name="T8" fmla="*/ 5 w 452"/>
                  <a:gd name="T9" fmla="*/ 116 h 1493"/>
                  <a:gd name="T10" fmla="*/ 11 w 452"/>
                  <a:gd name="T11" fmla="*/ 143 h 1493"/>
                  <a:gd name="T12" fmla="*/ 22 w 452"/>
                  <a:gd name="T13" fmla="*/ 168 h 1493"/>
                  <a:gd name="T14" fmla="*/ 36 w 452"/>
                  <a:gd name="T15" fmla="*/ 190 h 1493"/>
                  <a:gd name="T16" fmla="*/ 55 w 452"/>
                  <a:gd name="T17" fmla="*/ 211 h 1493"/>
                  <a:gd name="T18" fmla="*/ 78 w 452"/>
                  <a:gd name="T19" fmla="*/ 227 h 1493"/>
                  <a:gd name="T20" fmla="*/ 108 w 452"/>
                  <a:gd name="T21" fmla="*/ 240 h 1493"/>
                  <a:gd name="T22" fmla="*/ 146 w 452"/>
                  <a:gd name="T23" fmla="*/ 255 h 1493"/>
                  <a:gd name="T24" fmla="*/ 178 w 452"/>
                  <a:gd name="T25" fmla="*/ 274 h 1493"/>
                  <a:gd name="T26" fmla="*/ 209 w 452"/>
                  <a:gd name="T27" fmla="*/ 297 h 1493"/>
                  <a:gd name="T28" fmla="*/ 237 w 452"/>
                  <a:gd name="T29" fmla="*/ 324 h 1493"/>
                  <a:gd name="T30" fmla="*/ 262 w 452"/>
                  <a:gd name="T31" fmla="*/ 354 h 1493"/>
                  <a:gd name="T32" fmla="*/ 281 w 452"/>
                  <a:gd name="T33" fmla="*/ 386 h 1493"/>
                  <a:gd name="T34" fmla="*/ 298 w 452"/>
                  <a:gd name="T35" fmla="*/ 422 h 1493"/>
                  <a:gd name="T36" fmla="*/ 314 w 452"/>
                  <a:gd name="T37" fmla="*/ 464 h 1493"/>
                  <a:gd name="T38" fmla="*/ 325 w 452"/>
                  <a:gd name="T39" fmla="*/ 508 h 1493"/>
                  <a:gd name="T40" fmla="*/ 331 w 452"/>
                  <a:gd name="T41" fmla="*/ 555 h 1493"/>
                  <a:gd name="T42" fmla="*/ 336 w 452"/>
                  <a:gd name="T43" fmla="*/ 614 h 1493"/>
                  <a:gd name="T44" fmla="*/ 344 w 452"/>
                  <a:gd name="T45" fmla="*/ 700 h 1493"/>
                  <a:gd name="T46" fmla="*/ 352 w 452"/>
                  <a:gd name="T47" fmla="*/ 799 h 1493"/>
                  <a:gd name="T48" fmla="*/ 357 w 452"/>
                  <a:gd name="T49" fmla="*/ 911 h 1493"/>
                  <a:gd name="T50" fmla="*/ 367 w 452"/>
                  <a:gd name="T51" fmla="*/ 1025 h 1493"/>
                  <a:gd name="T52" fmla="*/ 374 w 452"/>
                  <a:gd name="T53" fmla="*/ 1137 h 1493"/>
                  <a:gd name="T54" fmla="*/ 382 w 452"/>
                  <a:gd name="T55" fmla="*/ 1244 h 1493"/>
                  <a:gd name="T56" fmla="*/ 388 w 452"/>
                  <a:gd name="T57" fmla="*/ 1339 h 1493"/>
                  <a:gd name="T58" fmla="*/ 392 w 452"/>
                  <a:gd name="T59" fmla="*/ 1413 h 1493"/>
                  <a:gd name="T60" fmla="*/ 397 w 452"/>
                  <a:gd name="T61" fmla="*/ 1466 h 1493"/>
                  <a:gd name="T62" fmla="*/ 399 w 452"/>
                  <a:gd name="T63" fmla="*/ 1491 h 1493"/>
                  <a:gd name="T64" fmla="*/ 452 w 452"/>
                  <a:gd name="T65" fmla="*/ 1480 h 1493"/>
                  <a:gd name="T66" fmla="*/ 451 w 452"/>
                  <a:gd name="T67" fmla="*/ 1440 h 1493"/>
                  <a:gd name="T68" fmla="*/ 445 w 452"/>
                  <a:gd name="T69" fmla="*/ 1375 h 1493"/>
                  <a:gd name="T70" fmla="*/ 439 w 452"/>
                  <a:gd name="T71" fmla="*/ 1289 h 1493"/>
                  <a:gd name="T72" fmla="*/ 433 w 452"/>
                  <a:gd name="T73" fmla="*/ 1189 h 1493"/>
                  <a:gd name="T74" fmla="*/ 426 w 452"/>
                  <a:gd name="T75" fmla="*/ 1078 h 1493"/>
                  <a:gd name="T76" fmla="*/ 416 w 452"/>
                  <a:gd name="T77" fmla="*/ 964 h 1493"/>
                  <a:gd name="T78" fmla="*/ 409 w 452"/>
                  <a:gd name="T79" fmla="*/ 850 h 1493"/>
                  <a:gd name="T80" fmla="*/ 401 w 452"/>
                  <a:gd name="T81" fmla="*/ 744 h 1493"/>
                  <a:gd name="T82" fmla="*/ 395 w 452"/>
                  <a:gd name="T83" fmla="*/ 651 h 1493"/>
                  <a:gd name="T84" fmla="*/ 390 w 452"/>
                  <a:gd name="T85" fmla="*/ 576 h 1493"/>
                  <a:gd name="T86" fmla="*/ 380 w 452"/>
                  <a:gd name="T87" fmla="*/ 508 h 1493"/>
                  <a:gd name="T88" fmla="*/ 365 w 452"/>
                  <a:gd name="T89" fmla="*/ 447 h 1493"/>
                  <a:gd name="T90" fmla="*/ 346 w 452"/>
                  <a:gd name="T91" fmla="*/ 396 h 1493"/>
                  <a:gd name="T92" fmla="*/ 325 w 452"/>
                  <a:gd name="T93" fmla="*/ 350 h 1493"/>
                  <a:gd name="T94" fmla="*/ 298 w 452"/>
                  <a:gd name="T95" fmla="*/ 310 h 1493"/>
                  <a:gd name="T96" fmla="*/ 268 w 452"/>
                  <a:gd name="T97" fmla="*/ 278 h 1493"/>
                  <a:gd name="T98" fmla="*/ 237 w 452"/>
                  <a:gd name="T99" fmla="*/ 249 h 1493"/>
                  <a:gd name="T100" fmla="*/ 205 w 452"/>
                  <a:gd name="T101" fmla="*/ 227 h 1493"/>
                  <a:gd name="T102" fmla="*/ 173 w 452"/>
                  <a:gd name="T103" fmla="*/ 208 h 1493"/>
                  <a:gd name="T104" fmla="*/ 140 w 452"/>
                  <a:gd name="T105" fmla="*/ 192 h 1493"/>
                  <a:gd name="T106" fmla="*/ 112 w 452"/>
                  <a:gd name="T107" fmla="*/ 183 h 1493"/>
                  <a:gd name="T108" fmla="*/ 91 w 452"/>
                  <a:gd name="T109" fmla="*/ 169 h 1493"/>
                  <a:gd name="T110" fmla="*/ 76 w 452"/>
                  <a:gd name="T111" fmla="*/ 152 h 1493"/>
                  <a:gd name="T112" fmla="*/ 66 w 452"/>
                  <a:gd name="T113" fmla="*/ 133 h 1493"/>
                  <a:gd name="T114" fmla="*/ 59 w 452"/>
                  <a:gd name="T115" fmla="*/ 111 h 1493"/>
                  <a:gd name="T116" fmla="*/ 55 w 452"/>
                  <a:gd name="T117" fmla="*/ 88 h 1493"/>
                  <a:gd name="T118" fmla="*/ 55 w 452"/>
                  <a:gd name="T119" fmla="*/ 67 h 1493"/>
                  <a:gd name="T120" fmla="*/ 55 w 452"/>
                  <a:gd name="T121" fmla="*/ 46 h 1493"/>
                  <a:gd name="T122" fmla="*/ 57 w 452"/>
                  <a:gd name="T123" fmla="*/ 31 h 1493"/>
                  <a:gd name="T124" fmla="*/ 60 w 452"/>
                  <a:gd name="T125" fmla="*/ 14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2" h="1493">
                    <a:moveTo>
                      <a:pt x="7" y="0"/>
                    </a:moveTo>
                    <a:lnTo>
                      <a:pt x="7" y="2"/>
                    </a:lnTo>
                    <a:lnTo>
                      <a:pt x="5" y="6"/>
                    </a:lnTo>
                    <a:lnTo>
                      <a:pt x="5" y="10"/>
                    </a:lnTo>
                    <a:lnTo>
                      <a:pt x="5" y="14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7"/>
                    </a:lnTo>
                    <a:lnTo>
                      <a:pt x="1" y="31"/>
                    </a:lnTo>
                    <a:lnTo>
                      <a:pt x="1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0" y="59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0" y="90"/>
                    </a:lnTo>
                    <a:lnTo>
                      <a:pt x="1" y="95"/>
                    </a:lnTo>
                    <a:lnTo>
                      <a:pt x="1" y="99"/>
                    </a:lnTo>
                    <a:lnTo>
                      <a:pt x="3" y="103"/>
                    </a:lnTo>
                    <a:lnTo>
                      <a:pt x="3" y="109"/>
                    </a:lnTo>
                    <a:lnTo>
                      <a:pt x="5" y="112"/>
                    </a:lnTo>
                    <a:lnTo>
                      <a:pt x="5" y="116"/>
                    </a:lnTo>
                    <a:lnTo>
                      <a:pt x="5" y="120"/>
                    </a:lnTo>
                    <a:lnTo>
                      <a:pt x="7" y="126"/>
                    </a:lnTo>
                    <a:lnTo>
                      <a:pt x="7" y="130"/>
                    </a:lnTo>
                    <a:lnTo>
                      <a:pt x="9" y="133"/>
                    </a:lnTo>
                    <a:lnTo>
                      <a:pt x="9" y="139"/>
                    </a:lnTo>
                    <a:lnTo>
                      <a:pt x="11" y="143"/>
                    </a:lnTo>
                    <a:lnTo>
                      <a:pt x="13" y="147"/>
                    </a:lnTo>
                    <a:lnTo>
                      <a:pt x="15" y="150"/>
                    </a:lnTo>
                    <a:lnTo>
                      <a:pt x="17" y="154"/>
                    </a:lnTo>
                    <a:lnTo>
                      <a:pt x="17" y="160"/>
                    </a:lnTo>
                    <a:lnTo>
                      <a:pt x="19" y="164"/>
                    </a:lnTo>
                    <a:lnTo>
                      <a:pt x="22" y="168"/>
                    </a:lnTo>
                    <a:lnTo>
                      <a:pt x="24" y="171"/>
                    </a:lnTo>
                    <a:lnTo>
                      <a:pt x="26" y="175"/>
                    </a:lnTo>
                    <a:lnTo>
                      <a:pt x="28" y="179"/>
                    </a:lnTo>
                    <a:lnTo>
                      <a:pt x="30" y="183"/>
                    </a:lnTo>
                    <a:lnTo>
                      <a:pt x="34" y="187"/>
                    </a:lnTo>
                    <a:lnTo>
                      <a:pt x="36" y="190"/>
                    </a:lnTo>
                    <a:lnTo>
                      <a:pt x="40" y="194"/>
                    </a:lnTo>
                    <a:lnTo>
                      <a:pt x="41" y="198"/>
                    </a:lnTo>
                    <a:lnTo>
                      <a:pt x="43" y="200"/>
                    </a:lnTo>
                    <a:lnTo>
                      <a:pt x="47" y="206"/>
                    </a:lnTo>
                    <a:lnTo>
                      <a:pt x="51" y="208"/>
                    </a:lnTo>
                    <a:lnTo>
                      <a:pt x="55" y="211"/>
                    </a:lnTo>
                    <a:lnTo>
                      <a:pt x="59" y="213"/>
                    </a:lnTo>
                    <a:lnTo>
                      <a:pt x="62" y="217"/>
                    </a:lnTo>
                    <a:lnTo>
                      <a:pt x="66" y="219"/>
                    </a:lnTo>
                    <a:lnTo>
                      <a:pt x="70" y="223"/>
                    </a:lnTo>
                    <a:lnTo>
                      <a:pt x="74" y="225"/>
                    </a:lnTo>
                    <a:lnTo>
                      <a:pt x="78" y="227"/>
                    </a:lnTo>
                    <a:lnTo>
                      <a:pt x="81" y="228"/>
                    </a:lnTo>
                    <a:lnTo>
                      <a:pt x="87" y="232"/>
                    </a:lnTo>
                    <a:lnTo>
                      <a:pt x="93" y="234"/>
                    </a:lnTo>
                    <a:lnTo>
                      <a:pt x="97" y="236"/>
                    </a:lnTo>
                    <a:lnTo>
                      <a:pt x="102" y="238"/>
                    </a:lnTo>
                    <a:lnTo>
                      <a:pt x="108" y="240"/>
                    </a:lnTo>
                    <a:lnTo>
                      <a:pt x="116" y="242"/>
                    </a:lnTo>
                    <a:lnTo>
                      <a:pt x="121" y="246"/>
                    </a:lnTo>
                    <a:lnTo>
                      <a:pt x="129" y="247"/>
                    </a:lnTo>
                    <a:lnTo>
                      <a:pt x="133" y="251"/>
                    </a:lnTo>
                    <a:lnTo>
                      <a:pt x="140" y="253"/>
                    </a:lnTo>
                    <a:lnTo>
                      <a:pt x="146" y="255"/>
                    </a:lnTo>
                    <a:lnTo>
                      <a:pt x="152" y="259"/>
                    </a:lnTo>
                    <a:lnTo>
                      <a:pt x="158" y="261"/>
                    </a:lnTo>
                    <a:lnTo>
                      <a:pt x="161" y="265"/>
                    </a:lnTo>
                    <a:lnTo>
                      <a:pt x="169" y="268"/>
                    </a:lnTo>
                    <a:lnTo>
                      <a:pt x="175" y="270"/>
                    </a:lnTo>
                    <a:lnTo>
                      <a:pt x="178" y="274"/>
                    </a:lnTo>
                    <a:lnTo>
                      <a:pt x="184" y="278"/>
                    </a:lnTo>
                    <a:lnTo>
                      <a:pt x="190" y="282"/>
                    </a:lnTo>
                    <a:lnTo>
                      <a:pt x="196" y="285"/>
                    </a:lnTo>
                    <a:lnTo>
                      <a:pt x="199" y="289"/>
                    </a:lnTo>
                    <a:lnTo>
                      <a:pt x="205" y="293"/>
                    </a:lnTo>
                    <a:lnTo>
                      <a:pt x="209" y="297"/>
                    </a:lnTo>
                    <a:lnTo>
                      <a:pt x="215" y="301"/>
                    </a:lnTo>
                    <a:lnTo>
                      <a:pt x="218" y="304"/>
                    </a:lnTo>
                    <a:lnTo>
                      <a:pt x="224" y="310"/>
                    </a:lnTo>
                    <a:lnTo>
                      <a:pt x="228" y="314"/>
                    </a:lnTo>
                    <a:lnTo>
                      <a:pt x="232" y="318"/>
                    </a:lnTo>
                    <a:lnTo>
                      <a:pt x="237" y="324"/>
                    </a:lnTo>
                    <a:lnTo>
                      <a:pt x="241" y="329"/>
                    </a:lnTo>
                    <a:lnTo>
                      <a:pt x="245" y="333"/>
                    </a:lnTo>
                    <a:lnTo>
                      <a:pt x="249" y="339"/>
                    </a:lnTo>
                    <a:lnTo>
                      <a:pt x="255" y="343"/>
                    </a:lnTo>
                    <a:lnTo>
                      <a:pt x="256" y="348"/>
                    </a:lnTo>
                    <a:lnTo>
                      <a:pt x="262" y="354"/>
                    </a:lnTo>
                    <a:lnTo>
                      <a:pt x="264" y="360"/>
                    </a:lnTo>
                    <a:lnTo>
                      <a:pt x="268" y="365"/>
                    </a:lnTo>
                    <a:lnTo>
                      <a:pt x="272" y="369"/>
                    </a:lnTo>
                    <a:lnTo>
                      <a:pt x="276" y="375"/>
                    </a:lnTo>
                    <a:lnTo>
                      <a:pt x="277" y="381"/>
                    </a:lnTo>
                    <a:lnTo>
                      <a:pt x="281" y="386"/>
                    </a:lnTo>
                    <a:lnTo>
                      <a:pt x="285" y="392"/>
                    </a:lnTo>
                    <a:lnTo>
                      <a:pt x="287" y="398"/>
                    </a:lnTo>
                    <a:lnTo>
                      <a:pt x="291" y="405"/>
                    </a:lnTo>
                    <a:lnTo>
                      <a:pt x="293" y="411"/>
                    </a:lnTo>
                    <a:lnTo>
                      <a:pt x="296" y="417"/>
                    </a:lnTo>
                    <a:lnTo>
                      <a:pt x="298" y="422"/>
                    </a:lnTo>
                    <a:lnTo>
                      <a:pt x="302" y="430"/>
                    </a:lnTo>
                    <a:lnTo>
                      <a:pt x="304" y="436"/>
                    </a:lnTo>
                    <a:lnTo>
                      <a:pt x="306" y="443"/>
                    </a:lnTo>
                    <a:lnTo>
                      <a:pt x="310" y="449"/>
                    </a:lnTo>
                    <a:lnTo>
                      <a:pt x="312" y="457"/>
                    </a:lnTo>
                    <a:lnTo>
                      <a:pt x="314" y="464"/>
                    </a:lnTo>
                    <a:lnTo>
                      <a:pt x="315" y="472"/>
                    </a:lnTo>
                    <a:lnTo>
                      <a:pt x="317" y="478"/>
                    </a:lnTo>
                    <a:lnTo>
                      <a:pt x="319" y="485"/>
                    </a:lnTo>
                    <a:lnTo>
                      <a:pt x="321" y="493"/>
                    </a:lnTo>
                    <a:lnTo>
                      <a:pt x="321" y="500"/>
                    </a:lnTo>
                    <a:lnTo>
                      <a:pt x="325" y="508"/>
                    </a:lnTo>
                    <a:lnTo>
                      <a:pt x="327" y="516"/>
                    </a:lnTo>
                    <a:lnTo>
                      <a:pt x="327" y="523"/>
                    </a:lnTo>
                    <a:lnTo>
                      <a:pt x="329" y="531"/>
                    </a:lnTo>
                    <a:lnTo>
                      <a:pt x="329" y="538"/>
                    </a:lnTo>
                    <a:lnTo>
                      <a:pt x="331" y="546"/>
                    </a:lnTo>
                    <a:lnTo>
                      <a:pt x="331" y="555"/>
                    </a:lnTo>
                    <a:lnTo>
                      <a:pt x="333" y="563"/>
                    </a:lnTo>
                    <a:lnTo>
                      <a:pt x="335" y="571"/>
                    </a:lnTo>
                    <a:lnTo>
                      <a:pt x="335" y="580"/>
                    </a:lnTo>
                    <a:lnTo>
                      <a:pt x="335" y="592"/>
                    </a:lnTo>
                    <a:lnTo>
                      <a:pt x="336" y="603"/>
                    </a:lnTo>
                    <a:lnTo>
                      <a:pt x="336" y="614"/>
                    </a:lnTo>
                    <a:lnTo>
                      <a:pt x="338" y="628"/>
                    </a:lnTo>
                    <a:lnTo>
                      <a:pt x="338" y="641"/>
                    </a:lnTo>
                    <a:lnTo>
                      <a:pt x="340" y="654"/>
                    </a:lnTo>
                    <a:lnTo>
                      <a:pt x="342" y="670"/>
                    </a:lnTo>
                    <a:lnTo>
                      <a:pt x="342" y="685"/>
                    </a:lnTo>
                    <a:lnTo>
                      <a:pt x="344" y="700"/>
                    </a:lnTo>
                    <a:lnTo>
                      <a:pt x="344" y="715"/>
                    </a:lnTo>
                    <a:lnTo>
                      <a:pt x="346" y="732"/>
                    </a:lnTo>
                    <a:lnTo>
                      <a:pt x="346" y="749"/>
                    </a:lnTo>
                    <a:lnTo>
                      <a:pt x="348" y="767"/>
                    </a:lnTo>
                    <a:lnTo>
                      <a:pt x="350" y="784"/>
                    </a:lnTo>
                    <a:lnTo>
                      <a:pt x="352" y="799"/>
                    </a:lnTo>
                    <a:lnTo>
                      <a:pt x="352" y="818"/>
                    </a:lnTo>
                    <a:lnTo>
                      <a:pt x="354" y="837"/>
                    </a:lnTo>
                    <a:lnTo>
                      <a:pt x="355" y="854"/>
                    </a:lnTo>
                    <a:lnTo>
                      <a:pt x="355" y="873"/>
                    </a:lnTo>
                    <a:lnTo>
                      <a:pt x="357" y="892"/>
                    </a:lnTo>
                    <a:lnTo>
                      <a:pt x="357" y="911"/>
                    </a:lnTo>
                    <a:lnTo>
                      <a:pt x="361" y="930"/>
                    </a:lnTo>
                    <a:lnTo>
                      <a:pt x="361" y="949"/>
                    </a:lnTo>
                    <a:lnTo>
                      <a:pt x="363" y="968"/>
                    </a:lnTo>
                    <a:lnTo>
                      <a:pt x="363" y="987"/>
                    </a:lnTo>
                    <a:lnTo>
                      <a:pt x="365" y="1006"/>
                    </a:lnTo>
                    <a:lnTo>
                      <a:pt x="367" y="1025"/>
                    </a:lnTo>
                    <a:lnTo>
                      <a:pt x="369" y="1044"/>
                    </a:lnTo>
                    <a:lnTo>
                      <a:pt x="369" y="1063"/>
                    </a:lnTo>
                    <a:lnTo>
                      <a:pt x="371" y="1082"/>
                    </a:lnTo>
                    <a:lnTo>
                      <a:pt x="371" y="1101"/>
                    </a:lnTo>
                    <a:lnTo>
                      <a:pt x="373" y="1120"/>
                    </a:lnTo>
                    <a:lnTo>
                      <a:pt x="374" y="1137"/>
                    </a:lnTo>
                    <a:lnTo>
                      <a:pt x="374" y="1156"/>
                    </a:lnTo>
                    <a:lnTo>
                      <a:pt x="376" y="1175"/>
                    </a:lnTo>
                    <a:lnTo>
                      <a:pt x="378" y="1192"/>
                    </a:lnTo>
                    <a:lnTo>
                      <a:pt x="378" y="1210"/>
                    </a:lnTo>
                    <a:lnTo>
                      <a:pt x="380" y="1229"/>
                    </a:lnTo>
                    <a:lnTo>
                      <a:pt x="382" y="1244"/>
                    </a:lnTo>
                    <a:lnTo>
                      <a:pt x="382" y="1261"/>
                    </a:lnTo>
                    <a:lnTo>
                      <a:pt x="384" y="1276"/>
                    </a:lnTo>
                    <a:lnTo>
                      <a:pt x="384" y="1293"/>
                    </a:lnTo>
                    <a:lnTo>
                      <a:pt x="384" y="1308"/>
                    </a:lnTo>
                    <a:lnTo>
                      <a:pt x="388" y="1324"/>
                    </a:lnTo>
                    <a:lnTo>
                      <a:pt x="388" y="1339"/>
                    </a:lnTo>
                    <a:lnTo>
                      <a:pt x="390" y="1352"/>
                    </a:lnTo>
                    <a:lnTo>
                      <a:pt x="390" y="1365"/>
                    </a:lnTo>
                    <a:lnTo>
                      <a:pt x="392" y="1381"/>
                    </a:lnTo>
                    <a:lnTo>
                      <a:pt x="392" y="1392"/>
                    </a:lnTo>
                    <a:lnTo>
                      <a:pt x="392" y="1404"/>
                    </a:lnTo>
                    <a:lnTo>
                      <a:pt x="392" y="1413"/>
                    </a:lnTo>
                    <a:lnTo>
                      <a:pt x="393" y="1426"/>
                    </a:lnTo>
                    <a:lnTo>
                      <a:pt x="395" y="1436"/>
                    </a:lnTo>
                    <a:lnTo>
                      <a:pt x="395" y="1443"/>
                    </a:lnTo>
                    <a:lnTo>
                      <a:pt x="395" y="1453"/>
                    </a:lnTo>
                    <a:lnTo>
                      <a:pt x="397" y="1461"/>
                    </a:lnTo>
                    <a:lnTo>
                      <a:pt x="397" y="1466"/>
                    </a:lnTo>
                    <a:lnTo>
                      <a:pt x="397" y="1474"/>
                    </a:lnTo>
                    <a:lnTo>
                      <a:pt x="397" y="1480"/>
                    </a:lnTo>
                    <a:lnTo>
                      <a:pt x="397" y="1483"/>
                    </a:lnTo>
                    <a:lnTo>
                      <a:pt x="397" y="1487"/>
                    </a:lnTo>
                    <a:lnTo>
                      <a:pt x="397" y="1489"/>
                    </a:lnTo>
                    <a:lnTo>
                      <a:pt x="399" y="1491"/>
                    </a:lnTo>
                    <a:lnTo>
                      <a:pt x="399" y="1493"/>
                    </a:lnTo>
                    <a:lnTo>
                      <a:pt x="452" y="1489"/>
                    </a:lnTo>
                    <a:lnTo>
                      <a:pt x="452" y="1487"/>
                    </a:lnTo>
                    <a:lnTo>
                      <a:pt x="452" y="1487"/>
                    </a:lnTo>
                    <a:lnTo>
                      <a:pt x="452" y="1483"/>
                    </a:lnTo>
                    <a:lnTo>
                      <a:pt x="452" y="1480"/>
                    </a:lnTo>
                    <a:lnTo>
                      <a:pt x="452" y="1474"/>
                    </a:lnTo>
                    <a:lnTo>
                      <a:pt x="452" y="1470"/>
                    </a:lnTo>
                    <a:lnTo>
                      <a:pt x="451" y="1464"/>
                    </a:lnTo>
                    <a:lnTo>
                      <a:pt x="451" y="1457"/>
                    </a:lnTo>
                    <a:lnTo>
                      <a:pt x="451" y="1449"/>
                    </a:lnTo>
                    <a:lnTo>
                      <a:pt x="451" y="1440"/>
                    </a:lnTo>
                    <a:lnTo>
                      <a:pt x="449" y="1430"/>
                    </a:lnTo>
                    <a:lnTo>
                      <a:pt x="449" y="1421"/>
                    </a:lnTo>
                    <a:lnTo>
                      <a:pt x="447" y="1411"/>
                    </a:lnTo>
                    <a:lnTo>
                      <a:pt x="447" y="1400"/>
                    </a:lnTo>
                    <a:lnTo>
                      <a:pt x="445" y="1386"/>
                    </a:lnTo>
                    <a:lnTo>
                      <a:pt x="445" y="1375"/>
                    </a:lnTo>
                    <a:lnTo>
                      <a:pt x="445" y="1362"/>
                    </a:lnTo>
                    <a:lnTo>
                      <a:pt x="443" y="1348"/>
                    </a:lnTo>
                    <a:lnTo>
                      <a:pt x="443" y="1333"/>
                    </a:lnTo>
                    <a:lnTo>
                      <a:pt x="441" y="1320"/>
                    </a:lnTo>
                    <a:lnTo>
                      <a:pt x="441" y="1305"/>
                    </a:lnTo>
                    <a:lnTo>
                      <a:pt x="439" y="1289"/>
                    </a:lnTo>
                    <a:lnTo>
                      <a:pt x="437" y="1274"/>
                    </a:lnTo>
                    <a:lnTo>
                      <a:pt x="437" y="1257"/>
                    </a:lnTo>
                    <a:lnTo>
                      <a:pt x="435" y="1240"/>
                    </a:lnTo>
                    <a:lnTo>
                      <a:pt x="435" y="1223"/>
                    </a:lnTo>
                    <a:lnTo>
                      <a:pt x="433" y="1206"/>
                    </a:lnTo>
                    <a:lnTo>
                      <a:pt x="433" y="1189"/>
                    </a:lnTo>
                    <a:lnTo>
                      <a:pt x="432" y="1170"/>
                    </a:lnTo>
                    <a:lnTo>
                      <a:pt x="432" y="1153"/>
                    </a:lnTo>
                    <a:lnTo>
                      <a:pt x="428" y="1134"/>
                    </a:lnTo>
                    <a:lnTo>
                      <a:pt x="428" y="1116"/>
                    </a:lnTo>
                    <a:lnTo>
                      <a:pt x="426" y="1097"/>
                    </a:lnTo>
                    <a:lnTo>
                      <a:pt x="426" y="1078"/>
                    </a:lnTo>
                    <a:lnTo>
                      <a:pt x="424" y="1059"/>
                    </a:lnTo>
                    <a:lnTo>
                      <a:pt x="422" y="1040"/>
                    </a:lnTo>
                    <a:lnTo>
                      <a:pt x="420" y="1019"/>
                    </a:lnTo>
                    <a:lnTo>
                      <a:pt x="420" y="1000"/>
                    </a:lnTo>
                    <a:lnTo>
                      <a:pt x="418" y="983"/>
                    </a:lnTo>
                    <a:lnTo>
                      <a:pt x="416" y="964"/>
                    </a:lnTo>
                    <a:lnTo>
                      <a:pt x="416" y="945"/>
                    </a:lnTo>
                    <a:lnTo>
                      <a:pt x="414" y="926"/>
                    </a:lnTo>
                    <a:lnTo>
                      <a:pt x="413" y="905"/>
                    </a:lnTo>
                    <a:lnTo>
                      <a:pt x="411" y="886"/>
                    </a:lnTo>
                    <a:lnTo>
                      <a:pt x="411" y="869"/>
                    </a:lnTo>
                    <a:lnTo>
                      <a:pt x="409" y="850"/>
                    </a:lnTo>
                    <a:lnTo>
                      <a:pt x="409" y="831"/>
                    </a:lnTo>
                    <a:lnTo>
                      <a:pt x="407" y="814"/>
                    </a:lnTo>
                    <a:lnTo>
                      <a:pt x="405" y="795"/>
                    </a:lnTo>
                    <a:lnTo>
                      <a:pt x="405" y="778"/>
                    </a:lnTo>
                    <a:lnTo>
                      <a:pt x="403" y="761"/>
                    </a:lnTo>
                    <a:lnTo>
                      <a:pt x="401" y="744"/>
                    </a:lnTo>
                    <a:lnTo>
                      <a:pt x="399" y="727"/>
                    </a:lnTo>
                    <a:lnTo>
                      <a:pt x="399" y="711"/>
                    </a:lnTo>
                    <a:lnTo>
                      <a:pt x="397" y="696"/>
                    </a:lnTo>
                    <a:lnTo>
                      <a:pt x="397" y="681"/>
                    </a:lnTo>
                    <a:lnTo>
                      <a:pt x="395" y="664"/>
                    </a:lnTo>
                    <a:lnTo>
                      <a:pt x="395" y="651"/>
                    </a:lnTo>
                    <a:lnTo>
                      <a:pt x="393" y="637"/>
                    </a:lnTo>
                    <a:lnTo>
                      <a:pt x="392" y="624"/>
                    </a:lnTo>
                    <a:lnTo>
                      <a:pt x="392" y="611"/>
                    </a:lnTo>
                    <a:lnTo>
                      <a:pt x="390" y="599"/>
                    </a:lnTo>
                    <a:lnTo>
                      <a:pt x="390" y="588"/>
                    </a:lnTo>
                    <a:lnTo>
                      <a:pt x="390" y="576"/>
                    </a:lnTo>
                    <a:lnTo>
                      <a:pt x="388" y="565"/>
                    </a:lnTo>
                    <a:lnTo>
                      <a:pt x="386" y="554"/>
                    </a:lnTo>
                    <a:lnTo>
                      <a:pt x="384" y="540"/>
                    </a:lnTo>
                    <a:lnTo>
                      <a:pt x="384" y="529"/>
                    </a:lnTo>
                    <a:lnTo>
                      <a:pt x="382" y="519"/>
                    </a:lnTo>
                    <a:lnTo>
                      <a:pt x="380" y="508"/>
                    </a:lnTo>
                    <a:lnTo>
                      <a:pt x="378" y="498"/>
                    </a:lnTo>
                    <a:lnTo>
                      <a:pt x="376" y="487"/>
                    </a:lnTo>
                    <a:lnTo>
                      <a:pt x="373" y="478"/>
                    </a:lnTo>
                    <a:lnTo>
                      <a:pt x="371" y="466"/>
                    </a:lnTo>
                    <a:lnTo>
                      <a:pt x="369" y="457"/>
                    </a:lnTo>
                    <a:lnTo>
                      <a:pt x="365" y="447"/>
                    </a:lnTo>
                    <a:lnTo>
                      <a:pt x="363" y="439"/>
                    </a:lnTo>
                    <a:lnTo>
                      <a:pt x="359" y="430"/>
                    </a:lnTo>
                    <a:lnTo>
                      <a:pt x="355" y="420"/>
                    </a:lnTo>
                    <a:lnTo>
                      <a:pt x="354" y="413"/>
                    </a:lnTo>
                    <a:lnTo>
                      <a:pt x="350" y="403"/>
                    </a:lnTo>
                    <a:lnTo>
                      <a:pt x="346" y="396"/>
                    </a:lnTo>
                    <a:lnTo>
                      <a:pt x="342" y="388"/>
                    </a:lnTo>
                    <a:lnTo>
                      <a:pt x="338" y="379"/>
                    </a:lnTo>
                    <a:lnTo>
                      <a:pt x="335" y="371"/>
                    </a:lnTo>
                    <a:lnTo>
                      <a:pt x="331" y="365"/>
                    </a:lnTo>
                    <a:lnTo>
                      <a:pt x="327" y="358"/>
                    </a:lnTo>
                    <a:lnTo>
                      <a:pt x="325" y="350"/>
                    </a:lnTo>
                    <a:lnTo>
                      <a:pt x="319" y="343"/>
                    </a:lnTo>
                    <a:lnTo>
                      <a:pt x="315" y="335"/>
                    </a:lnTo>
                    <a:lnTo>
                      <a:pt x="310" y="329"/>
                    </a:lnTo>
                    <a:lnTo>
                      <a:pt x="306" y="324"/>
                    </a:lnTo>
                    <a:lnTo>
                      <a:pt x="302" y="316"/>
                    </a:lnTo>
                    <a:lnTo>
                      <a:pt x="298" y="310"/>
                    </a:lnTo>
                    <a:lnTo>
                      <a:pt x="293" y="304"/>
                    </a:lnTo>
                    <a:lnTo>
                      <a:pt x="289" y="299"/>
                    </a:lnTo>
                    <a:lnTo>
                      <a:pt x="283" y="293"/>
                    </a:lnTo>
                    <a:lnTo>
                      <a:pt x="277" y="287"/>
                    </a:lnTo>
                    <a:lnTo>
                      <a:pt x="274" y="282"/>
                    </a:lnTo>
                    <a:lnTo>
                      <a:pt x="268" y="278"/>
                    </a:lnTo>
                    <a:lnTo>
                      <a:pt x="264" y="272"/>
                    </a:lnTo>
                    <a:lnTo>
                      <a:pt x="258" y="268"/>
                    </a:lnTo>
                    <a:lnTo>
                      <a:pt x="253" y="263"/>
                    </a:lnTo>
                    <a:lnTo>
                      <a:pt x="249" y="259"/>
                    </a:lnTo>
                    <a:lnTo>
                      <a:pt x="241" y="253"/>
                    </a:lnTo>
                    <a:lnTo>
                      <a:pt x="237" y="249"/>
                    </a:lnTo>
                    <a:lnTo>
                      <a:pt x="232" y="246"/>
                    </a:lnTo>
                    <a:lnTo>
                      <a:pt x="228" y="242"/>
                    </a:lnTo>
                    <a:lnTo>
                      <a:pt x="222" y="236"/>
                    </a:lnTo>
                    <a:lnTo>
                      <a:pt x="217" y="234"/>
                    </a:lnTo>
                    <a:lnTo>
                      <a:pt x="211" y="228"/>
                    </a:lnTo>
                    <a:lnTo>
                      <a:pt x="205" y="227"/>
                    </a:lnTo>
                    <a:lnTo>
                      <a:pt x="201" y="223"/>
                    </a:lnTo>
                    <a:lnTo>
                      <a:pt x="194" y="219"/>
                    </a:lnTo>
                    <a:lnTo>
                      <a:pt x="190" y="217"/>
                    </a:lnTo>
                    <a:lnTo>
                      <a:pt x="184" y="213"/>
                    </a:lnTo>
                    <a:lnTo>
                      <a:pt x="178" y="209"/>
                    </a:lnTo>
                    <a:lnTo>
                      <a:pt x="173" y="208"/>
                    </a:lnTo>
                    <a:lnTo>
                      <a:pt x="167" y="206"/>
                    </a:lnTo>
                    <a:lnTo>
                      <a:pt x="161" y="202"/>
                    </a:lnTo>
                    <a:lnTo>
                      <a:pt x="158" y="200"/>
                    </a:lnTo>
                    <a:lnTo>
                      <a:pt x="152" y="198"/>
                    </a:lnTo>
                    <a:lnTo>
                      <a:pt x="146" y="196"/>
                    </a:lnTo>
                    <a:lnTo>
                      <a:pt x="140" y="192"/>
                    </a:lnTo>
                    <a:lnTo>
                      <a:pt x="135" y="190"/>
                    </a:lnTo>
                    <a:lnTo>
                      <a:pt x="131" y="189"/>
                    </a:lnTo>
                    <a:lnTo>
                      <a:pt x="125" y="189"/>
                    </a:lnTo>
                    <a:lnTo>
                      <a:pt x="121" y="185"/>
                    </a:lnTo>
                    <a:lnTo>
                      <a:pt x="116" y="185"/>
                    </a:lnTo>
                    <a:lnTo>
                      <a:pt x="112" y="183"/>
                    </a:lnTo>
                    <a:lnTo>
                      <a:pt x="108" y="181"/>
                    </a:lnTo>
                    <a:lnTo>
                      <a:pt x="104" y="179"/>
                    </a:lnTo>
                    <a:lnTo>
                      <a:pt x="100" y="177"/>
                    </a:lnTo>
                    <a:lnTo>
                      <a:pt x="97" y="175"/>
                    </a:lnTo>
                    <a:lnTo>
                      <a:pt x="95" y="171"/>
                    </a:lnTo>
                    <a:lnTo>
                      <a:pt x="91" y="169"/>
                    </a:lnTo>
                    <a:lnTo>
                      <a:pt x="87" y="166"/>
                    </a:lnTo>
                    <a:lnTo>
                      <a:pt x="85" y="164"/>
                    </a:lnTo>
                    <a:lnTo>
                      <a:pt x="81" y="162"/>
                    </a:lnTo>
                    <a:lnTo>
                      <a:pt x="80" y="160"/>
                    </a:lnTo>
                    <a:lnTo>
                      <a:pt x="78" y="154"/>
                    </a:lnTo>
                    <a:lnTo>
                      <a:pt x="76" y="152"/>
                    </a:lnTo>
                    <a:lnTo>
                      <a:pt x="72" y="149"/>
                    </a:lnTo>
                    <a:lnTo>
                      <a:pt x="72" y="147"/>
                    </a:lnTo>
                    <a:lnTo>
                      <a:pt x="70" y="143"/>
                    </a:lnTo>
                    <a:lnTo>
                      <a:pt x="68" y="139"/>
                    </a:lnTo>
                    <a:lnTo>
                      <a:pt x="66" y="135"/>
                    </a:lnTo>
                    <a:lnTo>
                      <a:pt x="66" y="133"/>
                    </a:lnTo>
                    <a:lnTo>
                      <a:pt x="64" y="128"/>
                    </a:lnTo>
                    <a:lnTo>
                      <a:pt x="62" y="126"/>
                    </a:lnTo>
                    <a:lnTo>
                      <a:pt x="62" y="122"/>
                    </a:lnTo>
                    <a:lnTo>
                      <a:pt x="60" y="118"/>
                    </a:lnTo>
                    <a:lnTo>
                      <a:pt x="60" y="114"/>
                    </a:lnTo>
                    <a:lnTo>
                      <a:pt x="59" y="111"/>
                    </a:lnTo>
                    <a:lnTo>
                      <a:pt x="59" y="107"/>
                    </a:lnTo>
                    <a:lnTo>
                      <a:pt x="59" y="103"/>
                    </a:lnTo>
                    <a:lnTo>
                      <a:pt x="57" y="99"/>
                    </a:lnTo>
                    <a:lnTo>
                      <a:pt x="57" y="95"/>
                    </a:lnTo>
                    <a:lnTo>
                      <a:pt x="55" y="92"/>
                    </a:lnTo>
                    <a:lnTo>
                      <a:pt x="55" y="88"/>
                    </a:lnTo>
                    <a:lnTo>
                      <a:pt x="55" y="84"/>
                    </a:lnTo>
                    <a:lnTo>
                      <a:pt x="55" y="80"/>
                    </a:lnTo>
                    <a:lnTo>
                      <a:pt x="55" y="76"/>
                    </a:lnTo>
                    <a:lnTo>
                      <a:pt x="55" y="73"/>
                    </a:lnTo>
                    <a:lnTo>
                      <a:pt x="55" y="69"/>
                    </a:lnTo>
                    <a:lnTo>
                      <a:pt x="55" y="67"/>
                    </a:lnTo>
                    <a:lnTo>
                      <a:pt x="55" y="63"/>
                    </a:lnTo>
                    <a:lnTo>
                      <a:pt x="55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5" y="50"/>
                    </a:lnTo>
                    <a:lnTo>
                      <a:pt x="55" y="46"/>
                    </a:lnTo>
                    <a:lnTo>
                      <a:pt x="55" y="42"/>
                    </a:lnTo>
                    <a:lnTo>
                      <a:pt x="55" y="40"/>
                    </a:lnTo>
                    <a:lnTo>
                      <a:pt x="57" y="38"/>
                    </a:lnTo>
                    <a:lnTo>
                      <a:pt x="57" y="36"/>
                    </a:lnTo>
                    <a:lnTo>
                      <a:pt x="57" y="33"/>
                    </a:lnTo>
                    <a:lnTo>
                      <a:pt x="57" y="31"/>
                    </a:lnTo>
                    <a:lnTo>
                      <a:pt x="59" y="29"/>
                    </a:lnTo>
                    <a:lnTo>
                      <a:pt x="59" y="27"/>
                    </a:lnTo>
                    <a:lnTo>
                      <a:pt x="59" y="21"/>
                    </a:lnTo>
                    <a:lnTo>
                      <a:pt x="60" y="19"/>
                    </a:lnTo>
                    <a:lnTo>
                      <a:pt x="60" y="15"/>
                    </a:lnTo>
                    <a:lnTo>
                      <a:pt x="60" y="14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6" name="Freeform 27"/>
              <p:cNvSpPr>
                <a:spLocks/>
              </p:cNvSpPr>
              <p:nvPr/>
            </p:nvSpPr>
            <p:spPr bwMode="auto">
              <a:xfrm>
                <a:off x="2717" y="2115"/>
                <a:ext cx="415" cy="382"/>
              </a:xfrm>
              <a:custGeom>
                <a:avLst/>
                <a:gdLst>
                  <a:gd name="T0" fmla="*/ 759 w 829"/>
                  <a:gd name="T1" fmla="*/ 53 h 764"/>
                  <a:gd name="T2" fmla="*/ 715 w 829"/>
                  <a:gd name="T3" fmla="*/ 3 h 764"/>
                  <a:gd name="T4" fmla="*/ 669 w 829"/>
                  <a:gd name="T5" fmla="*/ 9 h 764"/>
                  <a:gd name="T6" fmla="*/ 622 w 829"/>
                  <a:gd name="T7" fmla="*/ 15 h 764"/>
                  <a:gd name="T8" fmla="*/ 574 w 829"/>
                  <a:gd name="T9" fmla="*/ 22 h 764"/>
                  <a:gd name="T10" fmla="*/ 527 w 829"/>
                  <a:gd name="T11" fmla="*/ 28 h 764"/>
                  <a:gd name="T12" fmla="*/ 481 w 829"/>
                  <a:gd name="T13" fmla="*/ 34 h 764"/>
                  <a:gd name="T14" fmla="*/ 433 w 829"/>
                  <a:gd name="T15" fmla="*/ 42 h 764"/>
                  <a:gd name="T16" fmla="*/ 386 w 829"/>
                  <a:gd name="T17" fmla="*/ 47 h 764"/>
                  <a:gd name="T18" fmla="*/ 340 w 829"/>
                  <a:gd name="T19" fmla="*/ 53 h 764"/>
                  <a:gd name="T20" fmla="*/ 293 w 829"/>
                  <a:gd name="T21" fmla="*/ 61 h 764"/>
                  <a:gd name="T22" fmla="*/ 245 w 829"/>
                  <a:gd name="T23" fmla="*/ 66 h 764"/>
                  <a:gd name="T24" fmla="*/ 199 w 829"/>
                  <a:gd name="T25" fmla="*/ 72 h 764"/>
                  <a:gd name="T26" fmla="*/ 152 w 829"/>
                  <a:gd name="T27" fmla="*/ 78 h 764"/>
                  <a:gd name="T28" fmla="*/ 104 w 829"/>
                  <a:gd name="T29" fmla="*/ 85 h 764"/>
                  <a:gd name="T30" fmla="*/ 57 w 829"/>
                  <a:gd name="T31" fmla="*/ 91 h 764"/>
                  <a:gd name="T32" fmla="*/ 11 w 829"/>
                  <a:gd name="T33" fmla="*/ 97 h 764"/>
                  <a:gd name="T34" fmla="*/ 2 w 829"/>
                  <a:gd name="T35" fmla="*/ 131 h 764"/>
                  <a:gd name="T36" fmla="*/ 5 w 829"/>
                  <a:gd name="T37" fmla="*/ 173 h 764"/>
                  <a:gd name="T38" fmla="*/ 11 w 829"/>
                  <a:gd name="T39" fmla="*/ 213 h 764"/>
                  <a:gd name="T40" fmla="*/ 15 w 829"/>
                  <a:gd name="T41" fmla="*/ 254 h 764"/>
                  <a:gd name="T42" fmla="*/ 19 w 829"/>
                  <a:gd name="T43" fmla="*/ 296 h 764"/>
                  <a:gd name="T44" fmla="*/ 22 w 829"/>
                  <a:gd name="T45" fmla="*/ 338 h 764"/>
                  <a:gd name="T46" fmla="*/ 28 w 829"/>
                  <a:gd name="T47" fmla="*/ 380 h 764"/>
                  <a:gd name="T48" fmla="*/ 32 w 829"/>
                  <a:gd name="T49" fmla="*/ 422 h 764"/>
                  <a:gd name="T50" fmla="*/ 38 w 829"/>
                  <a:gd name="T51" fmla="*/ 462 h 764"/>
                  <a:gd name="T52" fmla="*/ 41 w 829"/>
                  <a:gd name="T53" fmla="*/ 504 h 764"/>
                  <a:gd name="T54" fmla="*/ 45 w 829"/>
                  <a:gd name="T55" fmla="*/ 545 h 764"/>
                  <a:gd name="T56" fmla="*/ 49 w 829"/>
                  <a:gd name="T57" fmla="*/ 587 h 764"/>
                  <a:gd name="T58" fmla="*/ 55 w 829"/>
                  <a:gd name="T59" fmla="*/ 629 h 764"/>
                  <a:gd name="T60" fmla="*/ 59 w 829"/>
                  <a:gd name="T61" fmla="*/ 671 h 764"/>
                  <a:gd name="T62" fmla="*/ 62 w 829"/>
                  <a:gd name="T63" fmla="*/ 711 h 764"/>
                  <a:gd name="T64" fmla="*/ 68 w 829"/>
                  <a:gd name="T65" fmla="*/ 755 h 764"/>
                  <a:gd name="T66" fmla="*/ 104 w 829"/>
                  <a:gd name="T67" fmla="*/ 758 h 764"/>
                  <a:gd name="T68" fmla="*/ 152 w 829"/>
                  <a:gd name="T69" fmla="*/ 751 h 764"/>
                  <a:gd name="T70" fmla="*/ 199 w 829"/>
                  <a:gd name="T71" fmla="*/ 745 h 764"/>
                  <a:gd name="T72" fmla="*/ 247 w 829"/>
                  <a:gd name="T73" fmla="*/ 737 h 764"/>
                  <a:gd name="T74" fmla="*/ 295 w 829"/>
                  <a:gd name="T75" fmla="*/ 730 h 764"/>
                  <a:gd name="T76" fmla="*/ 342 w 829"/>
                  <a:gd name="T77" fmla="*/ 722 h 764"/>
                  <a:gd name="T78" fmla="*/ 390 w 829"/>
                  <a:gd name="T79" fmla="*/ 717 h 764"/>
                  <a:gd name="T80" fmla="*/ 437 w 829"/>
                  <a:gd name="T81" fmla="*/ 709 h 764"/>
                  <a:gd name="T82" fmla="*/ 485 w 829"/>
                  <a:gd name="T83" fmla="*/ 701 h 764"/>
                  <a:gd name="T84" fmla="*/ 532 w 829"/>
                  <a:gd name="T85" fmla="*/ 694 h 764"/>
                  <a:gd name="T86" fmla="*/ 580 w 829"/>
                  <a:gd name="T87" fmla="*/ 688 h 764"/>
                  <a:gd name="T88" fmla="*/ 628 w 829"/>
                  <a:gd name="T89" fmla="*/ 680 h 764"/>
                  <a:gd name="T90" fmla="*/ 675 w 829"/>
                  <a:gd name="T91" fmla="*/ 673 h 764"/>
                  <a:gd name="T92" fmla="*/ 723 w 829"/>
                  <a:gd name="T93" fmla="*/ 665 h 764"/>
                  <a:gd name="T94" fmla="*/ 770 w 829"/>
                  <a:gd name="T95" fmla="*/ 659 h 764"/>
                  <a:gd name="T96" fmla="*/ 818 w 829"/>
                  <a:gd name="T97" fmla="*/ 652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9" h="764">
                    <a:moveTo>
                      <a:pt x="822" y="599"/>
                    </a:moveTo>
                    <a:lnTo>
                      <a:pt x="118" y="701"/>
                    </a:lnTo>
                    <a:lnTo>
                      <a:pt x="59" y="146"/>
                    </a:lnTo>
                    <a:lnTo>
                      <a:pt x="759" y="53"/>
                    </a:lnTo>
                    <a:lnTo>
                      <a:pt x="751" y="0"/>
                    </a:lnTo>
                    <a:lnTo>
                      <a:pt x="740" y="2"/>
                    </a:lnTo>
                    <a:lnTo>
                      <a:pt x="728" y="3"/>
                    </a:lnTo>
                    <a:lnTo>
                      <a:pt x="715" y="3"/>
                    </a:lnTo>
                    <a:lnTo>
                      <a:pt x="706" y="5"/>
                    </a:lnTo>
                    <a:lnTo>
                      <a:pt x="692" y="7"/>
                    </a:lnTo>
                    <a:lnTo>
                      <a:pt x="681" y="7"/>
                    </a:lnTo>
                    <a:lnTo>
                      <a:pt x="669" y="9"/>
                    </a:lnTo>
                    <a:lnTo>
                      <a:pt x="656" y="11"/>
                    </a:lnTo>
                    <a:lnTo>
                      <a:pt x="645" y="13"/>
                    </a:lnTo>
                    <a:lnTo>
                      <a:pt x="633" y="15"/>
                    </a:lnTo>
                    <a:lnTo>
                      <a:pt x="622" y="15"/>
                    </a:lnTo>
                    <a:lnTo>
                      <a:pt x="610" y="17"/>
                    </a:lnTo>
                    <a:lnTo>
                      <a:pt x="599" y="19"/>
                    </a:lnTo>
                    <a:lnTo>
                      <a:pt x="586" y="21"/>
                    </a:lnTo>
                    <a:lnTo>
                      <a:pt x="574" y="22"/>
                    </a:lnTo>
                    <a:lnTo>
                      <a:pt x="563" y="24"/>
                    </a:lnTo>
                    <a:lnTo>
                      <a:pt x="551" y="24"/>
                    </a:lnTo>
                    <a:lnTo>
                      <a:pt x="540" y="26"/>
                    </a:lnTo>
                    <a:lnTo>
                      <a:pt x="527" y="28"/>
                    </a:lnTo>
                    <a:lnTo>
                      <a:pt x="515" y="30"/>
                    </a:lnTo>
                    <a:lnTo>
                      <a:pt x="504" y="32"/>
                    </a:lnTo>
                    <a:lnTo>
                      <a:pt x="492" y="32"/>
                    </a:lnTo>
                    <a:lnTo>
                      <a:pt x="481" y="34"/>
                    </a:lnTo>
                    <a:lnTo>
                      <a:pt x="470" y="38"/>
                    </a:lnTo>
                    <a:lnTo>
                      <a:pt x="456" y="38"/>
                    </a:lnTo>
                    <a:lnTo>
                      <a:pt x="445" y="40"/>
                    </a:lnTo>
                    <a:lnTo>
                      <a:pt x="433" y="42"/>
                    </a:lnTo>
                    <a:lnTo>
                      <a:pt x="422" y="42"/>
                    </a:lnTo>
                    <a:lnTo>
                      <a:pt x="411" y="43"/>
                    </a:lnTo>
                    <a:lnTo>
                      <a:pt x="397" y="45"/>
                    </a:lnTo>
                    <a:lnTo>
                      <a:pt x="386" y="47"/>
                    </a:lnTo>
                    <a:lnTo>
                      <a:pt x="374" y="49"/>
                    </a:lnTo>
                    <a:lnTo>
                      <a:pt x="363" y="51"/>
                    </a:lnTo>
                    <a:lnTo>
                      <a:pt x="352" y="51"/>
                    </a:lnTo>
                    <a:lnTo>
                      <a:pt x="340" y="53"/>
                    </a:lnTo>
                    <a:lnTo>
                      <a:pt x="327" y="55"/>
                    </a:lnTo>
                    <a:lnTo>
                      <a:pt x="315" y="57"/>
                    </a:lnTo>
                    <a:lnTo>
                      <a:pt x="304" y="59"/>
                    </a:lnTo>
                    <a:lnTo>
                      <a:pt x="293" y="61"/>
                    </a:lnTo>
                    <a:lnTo>
                      <a:pt x="281" y="61"/>
                    </a:lnTo>
                    <a:lnTo>
                      <a:pt x="270" y="62"/>
                    </a:lnTo>
                    <a:lnTo>
                      <a:pt x="258" y="64"/>
                    </a:lnTo>
                    <a:lnTo>
                      <a:pt x="245" y="66"/>
                    </a:lnTo>
                    <a:lnTo>
                      <a:pt x="234" y="68"/>
                    </a:lnTo>
                    <a:lnTo>
                      <a:pt x="220" y="68"/>
                    </a:lnTo>
                    <a:lnTo>
                      <a:pt x="209" y="70"/>
                    </a:lnTo>
                    <a:lnTo>
                      <a:pt x="199" y="72"/>
                    </a:lnTo>
                    <a:lnTo>
                      <a:pt x="188" y="74"/>
                    </a:lnTo>
                    <a:lnTo>
                      <a:pt x="175" y="76"/>
                    </a:lnTo>
                    <a:lnTo>
                      <a:pt x="163" y="78"/>
                    </a:lnTo>
                    <a:lnTo>
                      <a:pt x="152" y="78"/>
                    </a:lnTo>
                    <a:lnTo>
                      <a:pt x="139" y="81"/>
                    </a:lnTo>
                    <a:lnTo>
                      <a:pt x="127" y="81"/>
                    </a:lnTo>
                    <a:lnTo>
                      <a:pt x="116" y="83"/>
                    </a:lnTo>
                    <a:lnTo>
                      <a:pt x="104" y="85"/>
                    </a:lnTo>
                    <a:lnTo>
                      <a:pt x="93" y="87"/>
                    </a:lnTo>
                    <a:lnTo>
                      <a:pt x="81" y="87"/>
                    </a:lnTo>
                    <a:lnTo>
                      <a:pt x="68" y="91"/>
                    </a:lnTo>
                    <a:lnTo>
                      <a:pt x="57" y="91"/>
                    </a:lnTo>
                    <a:lnTo>
                      <a:pt x="47" y="93"/>
                    </a:lnTo>
                    <a:lnTo>
                      <a:pt x="36" y="95"/>
                    </a:lnTo>
                    <a:lnTo>
                      <a:pt x="22" y="97"/>
                    </a:lnTo>
                    <a:lnTo>
                      <a:pt x="11" y="97"/>
                    </a:lnTo>
                    <a:lnTo>
                      <a:pt x="0" y="100"/>
                    </a:lnTo>
                    <a:lnTo>
                      <a:pt x="2" y="110"/>
                    </a:lnTo>
                    <a:lnTo>
                      <a:pt x="2" y="119"/>
                    </a:lnTo>
                    <a:lnTo>
                      <a:pt x="2" y="131"/>
                    </a:lnTo>
                    <a:lnTo>
                      <a:pt x="3" y="140"/>
                    </a:lnTo>
                    <a:lnTo>
                      <a:pt x="3" y="152"/>
                    </a:lnTo>
                    <a:lnTo>
                      <a:pt x="5" y="161"/>
                    </a:lnTo>
                    <a:lnTo>
                      <a:pt x="5" y="173"/>
                    </a:lnTo>
                    <a:lnTo>
                      <a:pt x="7" y="182"/>
                    </a:lnTo>
                    <a:lnTo>
                      <a:pt x="9" y="194"/>
                    </a:lnTo>
                    <a:lnTo>
                      <a:pt x="9" y="203"/>
                    </a:lnTo>
                    <a:lnTo>
                      <a:pt x="11" y="213"/>
                    </a:lnTo>
                    <a:lnTo>
                      <a:pt x="11" y="224"/>
                    </a:lnTo>
                    <a:lnTo>
                      <a:pt x="13" y="234"/>
                    </a:lnTo>
                    <a:lnTo>
                      <a:pt x="13" y="245"/>
                    </a:lnTo>
                    <a:lnTo>
                      <a:pt x="15" y="254"/>
                    </a:lnTo>
                    <a:lnTo>
                      <a:pt x="17" y="266"/>
                    </a:lnTo>
                    <a:lnTo>
                      <a:pt x="17" y="275"/>
                    </a:lnTo>
                    <a:lnTo>
                      <a:pt x="19" y="287"/>
                    </a:lnTo>
                    <a:lnTo>
                      <a:pt x="19" y="296"/>
                    </a:lnTo>
                    <a:lnTo>
                      <a:pt x="21" y="308"/>
                    </a:lnTo>
                    <a:lnTo>
                      <a:pt x="21" y="317"/>
                    </a:lnTo>
                    <a:lnTo>
                      <a:pt x="22" y="327"/>
                    </a:lnTo>
                    <a:lnTo>
                      <a:pt x="22" y="338"/>
                    </a:lnTo>
                    <a:lnTo>
                      <a:pt x="24" y="350"/>
                    </a:lnTo>
                    <a:lnTo>
                      <a:pt x="24" y="359"/>
                    </a:lnTo>
                    <a:lnTo>
                      <a:pt x="28" y="369"/>
                    </a:lnTo>
                    <a:lnTo>
                      <a:pt x="28" y="380"/>
                    </a:lnTo>
                    <a:lnTo>
                      <a:pt x="30" y="389"/>
                    </a:lnTo>
                    <a:lnTo>
                      <a:pt x="30" y="399"/>
                    </a:lnTo>
                    <a:lnTo>
                      <a:pt x="32" y="410"/>
                    </a:lnTo>
                    <a:lnTo>
                      <a:pt x="32" y="422"/>
                    </a:lnTo>
                    <a:lnTo>
                      <a:pt x="34" y="431"/>
                    </a:lnTo>
                    <a:lnTo>
                      <a:pt x="36" y="441"/>
                    </a:lnTo>
                    <a:lnTo>
                      <a:pt x="36" y="452"/>
                    </a:lnTo>
                    <a:lnTo>
                      <a:pt x="38" y="462"/>
                    </a:lnTo>
                    <a:lnTo>
                      <a:pt x="38" y="473"/>
                    </a:lnTo>
                    <a:lnTo>
                      <a:pt x="40" y="483"/>
                    </a:lnTo>
                    <a:lnTo>
                      <a:pt x="40" y="494"/>
                    </a:lnTo>
                    <a:lnTo>
                      <a:pt x="41" y="504"/>
                    </a:lnTo>
                    <a:lnTo>
                      <a:pt x="41" y="513"/>
                    </a:lnTo>
                    <a:lnTo>
                      <a:pt x="43" y="524"/>
                    </a:lnTo>
                    <a:lnTo>
                      <a:pt x="45" y="536"/>
                    </a:lnTo>
                    <a:lnTo>
                      <a:pt x="45" y="545"/>
                    </a:lnTo>
                    <a:lnTo>
                      <a:pt x="47" y="555"/>
                    </a:lnTo>
                    <a:lnTo>
                      <a:pt x="47" y="566"/>
                    </a:lnTo>
                    <a:lnTo>
                      <a:pt x="49" y="576"/>
                    </a:lnTo>
                    <a:lnTo>
                      <a:pt x="49" y="587"/>
                    </a:lnTo>
                    <a:lnTo>
                      <a:pt x="51" y="599"/>
                    </a:lnTo>
                    <a:lnTo>
                      <a:pt x="51" y="608"/>
                    </a:lnTo>
                    <a:lnTo>
                      <a:pt x="53" y="618"/>
                    </a:lnTo>
                    <a:lnTo>
                      <a:pt x="55" y="629"/>
                    </a:lnTo>
                    <a:lnTo>
                      <a:pt x="55" y="639"/>
                    </a:lnTo>
                    <a:lnTo>
                      <a:pt x="57" y="648"/>
                    </a:lnTo>
                    <a:lnTo>
                      <a:pt x="57" y="659"/>
                    </a:lnTo>
                    <a:lnTo>
                      <a:pt x="59" y="671"/>
                    </a:lnTo>
                    <a:lnTo>
                      <a:pt x="60" y="680"/>
                    </a:lnTo>
                    <a:lnTo>
                      <a:pt x="60" y="692"/>
                    </a:lnTo>
                    <a:lnTo>
                      <a:pt x="62" y="701"/>
                    </a:lnTo>
                    <a:lnTo>
                      <a:pt x="62" y="711"/>
                    </a:lnTo>
                    <a:lnTo>
                      <a:pt x="64" y="722"/>
                    </a:lnTo>
                    <a:lnTo>
                      <a:pt x="64" y="734"/>
                    </a:lnTo>
                    <a:lnTo>
                      <a:pt x="66" y="743"/>
                    </a:lnTo>
                    <a:lnTo>
                      <a:pt x="68" y="755"/>
                    </a:lnTo>
                    <a:lnTo>
                      <a:pt x="68" y="764"/>
                    </a:lnTo>
                    <a:lnTo>
                      <a:pt x="81" y="762"/>
                    </a:lnTo>
                    <a:lnTo>
                      <a:pt x="93" y="760"/>
                    </a:lnTo>
                    <a:lnTo>
                      <a:pt x="104" y="758"/>
                    </a:lnTo>
                    <a:lnTo>
                      <a:pt x="118" y="758"/>
                    </a:lnTo>
                    <a:lnTo>
                      <a:pt x="129" y="755"/>
                    </a:lnTo>
                    <a:lnTo>
                      <a:pt x="139" y="753"/>
                    </a:lnTo>
                    <a:lnTo>
                      <a:pt x="152" y="751"/>
                    </a:lnTo>
                    <a:lnTo>
                      <a:pt x="163" y="751"/>
                    </a:lnTo>
                    <a:lnTo>
                      <a:pt x="175" y="747"/>
                    </a:lnTo>
                    <a:lnTo>
                      <a:pt x="188" y="745"/>
                    </a:lnTo>
                    <a:lnTo>
                      <a:pt x="199" y="745"/>
                    </a:lnTo>
                    <a:lnTo>
                      <a:pt x="211" y="743"/>
                    </a:lnTo>
                    <a:lnTo>
                      <a:pt x="224" y="741"/>
                    </a:lnTo>
                    <a:lnTo>
                      <a:pt x="236" y="739"/>
                    </a:lnTo>
                    <a:lnTo>
                      <a:pt x="247" y="737"/>
                    </a:lnTo>
                    <a:lnTo>
                      <a:pt x="258" y="736"/>
                    </a:lnTo>
                    <a:lnTo>
                      <a:pt x="270" y="734"/>
                    </a:lnTo>
                    <a:lnTo>
                      <a:pt x="281" y="732"/>
                    </a:lnTo>
                    <a:lnTo>
                      <a:pt x="295" y="730"/>
                    </a:lnTo>
                    <a:lnTo>
                      <a:pt x="306" y="728"/>
                    </a:lnTo>
                    <a:lnTo>
                      <a:pt x="317" y="726"/>
                    </a:lnTo>
                    <a:lnTo>
                      <a:pt x="331" y="724"/>
                    </a:lnTo>
                    <a:lnTo>
                      <a:pt x="342" y="722"/>
                    </a:lnTo>
                    <a:lnTo>
                      <a:pt x="354" y="720"/>
                    </a:lnTo>
                    <a:lnTo>
                      <a:pt x="365" y="718"/>
                    </a:lnTo>
                    <a:lnTo>
                      <a:pt x="378" y="717"/>
                    </a:lnTo>
                    <a:lnTo>
                      <a:pt x="390" y="717"/>
                    </a:lnTo>
                    <a:lnTo>
                      <a:pt x="401" y="715"/>
                    </a:lnTo>
                    <a:lnTo>
                      <a:pt x="413" y="711"/>
                    </a:lnTo>
                    <a:lnTo>
                      <a:pt x="424" y="711"/>
                    </a:lnTo>
                    <a:lnTo>
                      <a:pt x="437" y="709"/>
                    </a:lnTo>
                    <a:lnTo>
                      <a:pt x="449" y="707"/>
                    </a:lnTo>
                    <a:lnTo>
                      <a:pt x="460" y="705"/>
                    </a:lnTo>
                    <a:lnTo>
                      <a:pt x="473" y="703"/>
                    </a:lnTo>
                    <a:lnTo>
                      <a:pt x="485" y="701"/>
                    </a:lnTo>
                    <a:lnTo>
                      <a:pt x="496" y="699"/>
                    </a:lnTo>
                    <a:lnTo>
                      <a:pt x="508" y="698"/>
                    </a:lnTo>
                    <a:lnTo>
                      <a:pt x="521" y="698"/>
                    </a:lnTo>
                    <a:lnTo>
                      <a:pt x="532" y="694"/>
                    </a:lnTo>
                    <a:lnTo>
                      <a:pt x="544" y="692"/>
                    </a:lnTo>
                    <a:lnTo>
                      <a:pt x="555" y="690"/>
                    </a:lnTo>
                    <a:lnTo>
                      <a:pt x="567" y="690"/>
                    </a:lnTo>
                    <a:lnTo>
                      <a:pt x="580" y="688"/>
                    </a:lnTo>
                    <a:lnTo>
                      <a:pt x="591" y="684"/>
                    </a:lnTo>
                    <a:lnTo>
                      <a:pt x="603" y="682"/>
                    </a:lnTo>
                    <a:lnTo>
                      <a:pt x="616" y="682"/>
                    </a:lnTo>
                    <a:lnTo>
                      <a:pt x="628" y="680"/>
                    </a:lnTo>
                    <a:lnTo>
                      <a:pt x="639" y="678"/>
                    </a:lnTo>
                    <a:lnTo>
                      <a:pt x="650" y="677"/>
                    </a:lnTo>
                    <a:lnTo>
                      <a:pt x="662" y="675"/>
                    </a:lnTo>
                    <a:lnTo>
                      <a:pt x="675" y="673"/>
                    </a:lnTo>
                    <a:lnTo>
                      <a:pt x="687" y="671"/>
                    </a:lnTo>
                    <a:lnTo>
                      <a:pt x="698" y="669"/>
                    </a:lnTo>
                    <a:lnTo>
                      <a:pt x="709" y="669"/>
                    </a:lnTo>
                    <a:lnTo>
                      <a:pt x="723" y="665"/>
                    </a:lnTo>
                    <a:lnTo>
                      <a:pt x="734" y="665"/>
                    </a:lnTo>
                    <a:lnTo>
                      <a:pt x="746" y="663"/>
                    </a:lnTo>
                    <a:lnTo>
                      <a:pt x="759" y="661"/>
                    </a:lnTo>
                    <a:lnTo>
                      <a:pt x="770" y="659"/>
                    </a:lnTo>
                    <a:lnTo>
                      <a:pt x="782" y="658"/>
                    </a:lnTo>
                    <a:lnTo>
                      <a:pt x="793" y="656"/>
                    </a:lnTo>
                    <a:lnTo>
                      <a:pt x="805" y="654"/>
                    </a:lnTo>
                    <a:lnTo>
                      <a:pt x="818" y="652"/>
                    </a:lnTo>
                    <a:lnTo>
                      <a:pt x="829" y="652"/>
                    </a:lnTo>
                    <a:lnTo>
                      <a:pt x="822" y="599"/>
                    </a:lnTo>
                    <a:lnTo>
                      <a:pt x="822" y="5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8" name="Freeform 29"/>
              <p:cNvSpPr>
                <a:spLocks/>
              </p:cNvSpPr>
              <p:nvPr/>
            </p:nvSpPr>
            <p:spPr bwMode="auto">
              <a:xfrm>
                <a:off x="2747" y="2304"/>
                <a:ext cx="106" cy="107"/>
              </a:xfrm>
              <a:custGeom>
                <a:avLst/>
                <a:gdLst>
                  <a:gd name="T0" fmla="*/ 123 w 213"/>
                  <a:gd name="T1" fmla="*/ 48 h 215"/>
                  <a:gd name="T2" fmla="*/ 106 w 213"/>
                  <a:gd name="T3" fmla="*/ 48 h 215"/>
                  <a:gd name="T4" fmla="*/ 85 w 213"/>
                  <a:gd name="T5" fmla="*/ 97 h 215"/>
                  <a:gd name="T6" fmla="*/ 1 w 213"/>
                  <a:gd name="T7" fmla="*/ 21 h 215"/>
                  <a:gd name="T8" fmla="*/ 7 w 213"/>
                  <a:gd name="T9" fmla="*/ 34 h 215"/>
                  <a:gd name="T10" fmla="*/ 15 w 213"/>
                  <a:gd name="T11" fmla="*/ 46 h 215"/>
                  <a:gd name="T12" fmla="*/ 21 w 213"/>
                  <a:gd name="T13" fmla="*/ 57 h 215"/>
                  <a:gd name="T14" fmla="*/ 26 w 213"/>
                  <a:gd name="T15" fmla="*/ 69 h 215"/>
                  <a:gd name="T16" fmla="*/ 34 w 213"/>
                  <a:gd name="T17" fmla="*/ 80 h 215"/>
                  <a:gd name="T18" fmla="*/ 40 w 213"/>
                  <a:gd name="T19" fmla="*/ 91 h 215"/>
                  <a:gd name="T20" fmla="*/ 45 w 213"/>
                  <a:gd name="T21" fmla="*/ 105 h 215"/>
                  <a:gd name="T22" fmla="*/ 53 w 213"/>
                  <a:gd name="T23" fmla="*/ 116 h 215"/>
                  <a:gd name="T24" fmla="*/ 59 w 213"/>
                  <a:gd name="T25" fmla="*/ 126 h 215"/>
                  <a:gd name="T26" fmla="*/ 66 w 213"/>
                  <a:gd name="T27" fmla="*/ 137 h 215"/>
                  <a:gd name="T28" fmla="*/ 72 w 213"/>
                  <a:gd name="T29" fmla="*/ 150 h 215"/>
                  <a:gd name="T30" fmla="*/ 78 w 213"/>
                  <a:gd name="T31" fmla="*/ 162 h 215"/>
                  <a:gd name="T32" fmla="*/ 85 w 213"/>
                  <a:gd name="T33" fmla="*/ 173 h 215"/>
                  <a:gd name="T34" fmla="*/ 91 w 213"/>
                  <a:gd name="T35" fmla="*/ 185 h 215"/>
                  <a:gd name="T36" fmla="*/ 97 w 213"/>
                  <a:gd name="T37" fmla="*/ 196 h 215"/>
                  <a:gd name="T38" fmla="*/ 102 w 213"/>
                  <a:gd name="T39" fmla="*/ 198 h 215"/>
                  <a:gd name="T40" fmla="*/ 104 w 213"/>
                  <a:gd name="T41" fmla="*/ 186 h 215"/>
                  <a:gd name="T42" fmla="*/ 106 w 213"/>
                  <a:gd name="T43" fmla="*/ 177 h 215"/>
                  <a:gd name="T44" fmla="*/ 106 w 213"/>
                  <a:gd name="T45" fmla="*/ 167 h 215"/>
                  <a:gd name="T46" fmla="*/ 108 w 213"/>
                  <a:gd name="T47" fmla="*/ 156 h 215"/>
                  <a:gd name="T48" fmla="*/ 112 w 213"/>
                  <a:gd name="T49" fmla="*/ 146 h 215"/>
                  <a:gd name="T50" fmla="*/ 114 w 213"/>
                  <a:gd name="T51" fmla="*/ 135 h 215"/>
                  <a:gd name="T52" fmla="*/ 116 w 213"/>
                  <a:gd name="T53" fmla="*/ 126 h 215"/>
                  <a:gd name="T54" fmla="*/ 119 w 213"/>
                  <a:gd name="T55" fmla="*/ 126 h 215"/>
                  <a:gd name="T56" fmla="*/ 123 w 213"/>
                  <a:gd name="T57" fmla="*/ 137 h 215"/>
                  <a:gd name="T58" fmla="*/ 127 w 213"/>
                  <a:gd name="T59" fmla="*/ 150 h 215"/>
                  <a:gd name="T60" fmla="*/ 131 w 213"/>
                  <a:gd name="T61" fmla="*/ 162 h 215"/>
                  <a:gd name="T62" fmla="*/ 135 w 213"/>
                  <a:gd name="T63" fmla="*/ 173 h 215"/>
                  <a:gd name="T64" fmla="*/ 140 w 213"/>
                  <a:gd name="T65" fmla="*/ 186 h 215"/>
                  <a:gd name="T66" fmla="*/ 144 w 213"/>
                  <a:gd name="T67" fmla="*/ 198 h 215"/>
                  <a:gd name="T68" fmla="*/ 148 w 213"/>
                  <a:gd name="T69" fmla="*/ 209 h 215"/>
                  <a:gd name="T70" fmla="*/ 152 w 213"/>
                  <a:gd name="T71" fmla="*/ 209 h 215"/>
                  <a:gd name="T72" fmla="*/ 156 w 213"/>
                  <a:gd name="T73" fmla="*/ 198 h 215"/>
                  <a:gd name="T74" fmla="*/ 159 w 213"/>
                  <a:gd name="T75" fmla="*/ 186 h 215"/>
                  <a:gd name="T76" fmla="*/ 165 w 213"/>
                  <a:gd name="T77" fmla="*/ 173 h 215"/>
                  <a:gd name="T78" fmla="*/ 167 w 213"/>
                  <a:gd name="T79" fmla="*/ 162 h 215"/>
                  <a:gd name="T80" fmla="*/ 173 w 213"/>
                  <a:gd name="T81" fmla="*/ 150 h 215"/>
                  <a:gd name="T82" fmla="*/ 177 w 213"/>
                  <a:gd name="T83" fmla="*/ 137 h 215"/>
                  <a:gd name="T84" fmla="*/ 178 w 213"/>
                  <a:gd name="T85" fmla="*/ 126 h 215"/>
                  <a:gd name="T86" fmla="*/ 182 w 213"/>
                  <a:gd name="T87" fmla="*/ 114 h 215"/>
                  <a:gd name="T88" fmla="*/ 186 w 213"/>
                  <a:gd name="T89" fmla="*/ 103 h 215"/>
                  <a:gd name="T90" fmla="*/ 192 w 213"/>
                  <a:gd name="T91" fmla="*/ 91 h 215"/>
                  <a:gd name="T92" fmla="*/ 194 w 213"/>
                  <a:gd name="T93" fmla="*/ 80 h 215"/>
                  <a:gd name="T94" fmla="*/ 199 w 213"/>
                  <a:gd name="T95" fmla="*/ 69 h 215"/>
                  <a:gd name="T96" fmla="*/ 203 w 213"/>
                  <a:gd name="T97" fmla="*/ 55 h 215"/>
                  <a:gd name="T98" fmla="*/ 205 w 213"/>
                  <a:gd name="T99" fmla="*/ 44 h 215"/>
                  <a:gd name="T100" fmla="*/ 211 w 213"/>
                  <a:gd name="T101" fmla="*/ 32 h 215"/>
                  <a:gd name="T102" fmla="*/ 177 w 213"/>
                  <a:gd name="T103" fmla="*/ 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3" h="215">
                    <a:moveTo>
                      <a:pt x="177" y="15"/>
                    </a:moveTo>
                    <a:lnTo>
                      <a:pt x="148" y="105"/>
                    </a:lnTo>
                    <a:lnTo>
                      <a:pt x="129" y="48"/>
                    </a:lnTo>
                    <a:lnTo>
                      <a:pt x="123" y="48"/>
                    </a:lnTo>
                    <a:lnTo>
                      <a:pt x="119" y="48"/>
                    </a:lnTo>
                    <a:lnTo>
                      <a:pt x="114" y="48"/>
                    </a:lnTo>
                    <a:lnTo>
                      <a:pt x="110" y="48"/>
                    </a:lnTo>
                    <a:lnTo>
                      <a:pt x="106" y="48"/>
                    </a:lnTo>
                    <a:lnTo>
                      <a:pt x="102" y="50"/>
                    </a:lnTo>
                    <a:lnTo>
                      <a:pt x="97" y="50"/>
                    </a:lnTo>
                    <a:lnTo>
                      <a:pt x="95" y="51"/>
                    </a:lnTo>
                    <a:lnTo>
                      <a:pt x="85" y="97"/>
                    </a:lnTo>
                    <a:lnTo>
                      <a:pt x="32" y="0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3" y="25"/>
                    </a:lnTo>
                    <a:lnTo>
                      <a:pt x="5" y="29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9" y="36"/>
                    </a:lnTo>
                    <a:lnTo>
                      <a:pt x="13" y="40"/>
                    </a:lnTo>
                    <a:lnTo>
                      <a:pt x="13" y="42"/>
                    </a:lnTo>
                    <a:lnTo>
                      <a:pt x="15" y="46"/>
                    </a:lnTo>
                    <a:lnTo>
                      <a:pt x="17" y="48"/>
                    </a:lnTo>
                    <a:lnTo>
                      <a:pt x="19" y="51"/>
                    </a:lnTo>
                    <a:lnTo>
                      <a:pt x="19" y="53"/>
                    </a:lnTo>
                    <a:lnTo>
                      <a:pt x="21" y="57"/>
                    </a:lnTo>
                    <a:lnTo>
                      <a:pt x="22" y="61"/>
                    </a:lnTo>
                    <a:lnTo>
                      <a:pt x="24" y="63"/>
                    </a:lnTo>
                    <a:lnTo>
                      <a:pt x="26" y="65"/>
                    </a:lnTo>
                    <a:lnTo>
                      <a:pt x="26" y="69"/>
                    </a:lnTo>
                    <a:lnTo>
                      <a:pt x="30" y="72"/>
                    </a:lnTo>
                    <a:lnTo>
                      <a:pt x="30" y="74"/>
                    </a:lnTo>
                    <a:lnTo>
                      <a:pt x="32" y="78"/>
                    </a:lnTo>
                    <a:lnTo>
                      <a:pt x="34" y="80"/>
                    </a:lnTo>
                    <a:lnTo>
                      <a:pt x="36" y="84"/>
                    </a:lnTo>
                    <a:lnTo>
                      <a:pt x="38" y="88"/>
                    </a:lnTo>
                    <a:lnTo>
                      <a:pt x="40" y="89"/>
                    </a:lnTo>
                    <a:lnTo>
                      <a:pt x="40" y="91"/>
                    </a:lnTo>
                    <a:lnTo>
                      <a:pt x="41" y="95"/>
                    </a:lnTo>
                    <a:lnTo>
                      <a:pt x="43" y="99"/>
                    </a:lnTo>
                    <a:lnTo>
                      <a:pt x="45" y="101"/>
                    </a:lnTo>
                    <a:lnTo>
                      <a:pt x="45" y="105"/>
                    </a:lnTo>
                    <a:lnTo>
                      <a:pt x="49" y="107"/>
                    </a:lnTo>
                    <a:lnTo>
                      <a:pt x="51" y="110"/>
                    </a:lnTo>
                    <a:lnTo>
                      <a:pt x="51" y="112"/>
                    </a:lnTo>
                    <a:lnTo>
                      <a:pt x="53" y="116"/>
                    </a:lnTo>
                    <a:lnTo>
                      <a:pt x="55" y="118"/>
                    </a:lnTo>
                    <a:lnTo>
                      <a:pt x="57" y="120"/>
                    </a:lnTo>
                    <a:lnTo>
                      <a:pt x="59" y="124"/>
                    </a:lnTo>
                    <a:lnTo>
                      <a:pt x="59" y="126"/>
                    </a:lnTo>
                    <a:lnTo>
                      <a:pt x="60" y="129"/>
                    </a:lnTo>
                    <a:lnTo>
                      <a:pt x="62" y="133"/>
                    </a:lnTo>
                    <a:lnTo>
                      <a:pt x="64" y="135"/>
                    </a:lnTo>
                    <a:lnTo>
                      <a:pt x="66" y="137"/>
                    </a:lnTo>
                    <a:lnTo>
                      <a:pt x="66" y="141"/>
                    </a:lnTo>
                    <a:lnTo>
                      <a:pt x="68" y="145"/>
                    </a:lnTo>
                    <a:lnTo>
                      <a:pt x="70" y="146"/>
                    </a:lnTo>
                    <a:lnTo>
                      <a:pt x="72" y="150"/>
                    </a:lnTo>
                    <a:lnTo>
                      <a:pt x="74" y="152"/>
                    </a:lnTo>
                    <a:lnTo>
                      <a:pt x="76" y="156"/>
                    </a:lnTo>
                    <a:lnTo>
                      <a:pt x="76" y="160"/>
                    </a:lnTo>
                    <a:lnTo>
                      <a:pt x="78" y="162"/>
                    </a:lnTo>
                    <a:lnTo>
                      <a:pt x="80" y="164"/>
                    </a:lnTo>
                    <a:lnTo>
                      <a:pt x="81" y="167"/>
                    </a:lnTo>
                    <a:lnTo>
                      <a:pt x="81" y="169"/>
                    </a:lnTo>
                    <a:lnTo>
                      <a:pt x="85" y="173"/>
                    </a:lnTo>
                    <a:lnTo>
                      <a:pt x="85" y="177"/>
                    </a:lnTo>
                    <a:lnTo>
                      <a:pt x="87" y="179"/>
                    </a:lnTo>
                    <a:lnTo>
                      <a:pt x="89" y="181"/>
                    </a:lnTo>
                    <a:lnTo>
                      <a:pt x="91" y="185"/>
                    </a:lnTo>
                    <a:lnTo>
                      <a:pt x="93" y="188"/>
                    </a:lnTo>
                    <a:lnTo>
                      <a:pt x="95" y="190"/>
                    </a:lnTo>
                    <a:lnTo>
                      <a:pt x="95" y="194"/>
                    </a:lnTo>
                    <a:lnTo>
                      <a:pt x="97" y="196"/>
                    </a:lnTo>
                    <a:lnTo>
                      <a:pt x="99" y="200"/>
                    </a:lnTo>
                    <a:lnTo>
                      <a:pt x="100" y="204"/>
                    </a:lnTo>
                    <a:lnTo>
                      <a:pt x="100" y="200"/>
                    </a:lnTo>
                    <a:lnTo>
                      <a:pt x="102" y="198"/>
                    </a:lnTo>
                    <a:lnTo>
                      <a:pt x="102" y="196"/>
                    </a:lnTo>
                    <a:lnTo>
                      <a:pt x="102" y="192"/>
                    </a:lnTo>
                    <a:lnTo>
                      <a:pt x="102" y="190"/>
                    </a:lnTo>
                    <a:lnTo>
                      <a:pt x="104" y="186"/>
                    </a:lnTo>
                    <a:lnTo>
                      <a:pt x="104" y="185"/>
                    </a:lnTo>
                    <a:lnTo>
                      <a:pt x="104" y="181"/>
                    </a:lnTo>
                    <a:lnTo>
                      <a:pt x="104" y="179"/>
                    </a:lnTo>
                    <a:lnTo>
                      <a:pt x="106" y="177"/>
                    </a:lnTo>
                    <a:lnTo>
                      <a:pt x="106" y="173"/>
                    </a:lnTo>
                    <a:lnTo>
                      <a:pt x="106" y="171"/>
                    </a:lnTo>
                    <a:lnTo>
                      <a:pt x="106" y="169"/>
                    </a:lnTo>
                    <a:lnTo>
                      <a:pt x="106" y="167"/>
                    </a:lnTo>
                    <a:lnTo>
                      <a:pt x="108" y="164"/>
                    </a:lnTo>
                    <a:lnTo>
                      <a:pt x="108" y="162"/>
                    </a:lnTo>
                    <a:lnTo>
                      <a:pt x="108" y="160"/>
                    </a:lnTo>
                    <a:lnTo>
                      <a:pt x="108" y="156"/>
                    </a:lnTo>
                    <a:lnTo>
                      <a:pt x="108" y="154"/>
                    </a:lnTo>
                    <a:lnTo>
                      <a:pt x="110" y="152"/>
                    </a:lnTo>
                    <a:lnTo>
                      <a:pt x="110" y="148"/>
                    </a:lnTo>
                    <a:lnTo>
                      <a:pt x="112" y="146"/>
                    </a:lnTo>
                    <a:lnTo>
                      <a:pt x="112" y="143"/>
                    </a:lnTo>
                    <a:lnTo>
                      <a:pt x="112" y="141"/>
                    </a:lnTo>
                    <a:lnTo>
                      <a:pt x="112" y="137"/>
                    </a:lnTo>
                    <a:lnTo>
                      <a:pt x="114" y="135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27"/>
                    </a:lnTo>
                    <a:lnTo>
                      <a:pt x="116" y="126"/>
                    </a:lnTo>
                    <a:lnTo>
                      <a:pt x="116" y="124"/>
                    </a:lnTo>
                    <a:lnTo>
                      <a:pt x="116" y="120"/>
                    </a:lnTo>
                    <a:lnTo>
                      <a:pt x="118" y="124"/>
                    </a:lnTo>
                    <a:lnTo>
                      <a:pt x="119" y="126"/>
                    </a:lnTo>
                    <a:lnTo>
                      <a:pt x="119" y="129"/>
                    </a:lnTo>
                    <a:lnTo>
                      <a:pt x="121" y="133"/>
                    </a:lnTo>
                    <a:lnTo>
                      <a:pt x="121" y="135"/>
                    </a:lnTo>
                    <a:lnTo>
                      <a:pt x="123" y="137"/>
                    </a:lnTo>
                    <a:lnTo>
                      <a:pt x="123" y="141"/>
                    </a:lnTo>
                    <a:lnTo>
                      <a:pt x="125" y="145"/>
                    </a:lnTo>
                    <a:lnTo>
                      <a:pt x="125" y="146"/>
                    </a:lnTo>
                    <a:lnTo>
                      <a:pt x="127" y="150"/>
                    </a:lnTo>
                    <a:lnTo>
                      <a:pt x="129" y="152"/>
                    </a:lnTo>
                    <a:lnTo>
                      <a:pt x="129" y="156"/>
                    </a:lnTo>
                    <a:lnTo>
                      <a:pt x="131" y="160"/>
                    </a:lnTo>
                    <a:lnTo>
                      <a:pt x="131" y="162"/>
                    </a:lnTo>
                    <a:lnTo>
                      <a:pt x="133" y="164"/>
                    </a:lnTo>
                    <a:lnTo>
                      <a:pt x="133" y="167"/>
                    </a:lnTo>
                    <a:lnTo>
                      <a:pt x="135" y="171"/>
                    </a:lnTo>
                    <a:lnTo>
                      <a:pt x="135" y="173"/>
                    </a:lnTo>
                    <a:lnTo>
                      <a:pt x="137" y="177"/>
                    </a:lnTo>
                    <a:lnTo>
                      <a:pt x="139" y="179"/>
                    </a:lnTo>
                    <a:lnTo>
                      <a:pt x="139" y="183"/>
                    </a:lnTo>
                    <a:lnTo>
                      <a:pt x="140" y="186"/>
                    </a:lnTo>
                    <a:lnTo>
                      <a:pt x="140" y="188"/>
                    </a:lnTo>
                    <a:lnTo>
                      <a:pt x="142" y="190"/>
                    </a:lnTo>
                    <a:lnTo>
                      <a:pt x="142" y="194"/>
                    </a:lnTo>
                    <a:lnTo>
                      <a:pt x="144" y="198"/>
                    </a:lnTo>
                    <a:lnTo>
                      <a:pt x="146" y="200"/>
                    </a:lnTo>
                    <a:lnTo>
                      <a:pt x="146" y="204"/>
                    </a:lnTo>
                    <a:lnTo>
                      <a:pt x="148" y="205"/>
                    </a:lnTo>
                    <a:lnTo>
                      <a:pt x="148" y="209"/>
                    </a:lnTo>
                    <a:lnTo>
                      <a:pt x="150" y="213"/>
                    </a:lnTo>
                    <a:lnTo>
                      <a:pt x="150" y="215"/>
                    </a:lnTo>
                    <a:lnTo>
                      <a:pt x="152" y="213"/>
                    </a:lnTo>
                    <a:lnTo>
                      <a:pt x="152" y="209"/>
                    </a:lnTo>
                    <a:lnTo>
                      <a:pt x="154" y="205"/>
                    </a:lnTo>
                    <a:lnTo>
                      <a:pt x="156" y="204"/>
                    </a:lnTo>
                    <a:lnTo>
                      <a:pt x="156" y="200"/>
                    </a:lnTo>
                    <a:lnTo>
                      <a:pt x="156" y="198"/>
                    </a:lnTo>
                    <a:lnTo>
                      <a:pt x="158" y="194"/>
                    </a:lnTo>
                    <a:lnTo>
                      <a:pt x="158" y="192"/>
                    </a:lnTo>
                    <a:lnTo>
                      <a:pt x="159" y="188"/>
                    </a:lnTo>
                    <a:lnTo>
                      <a:pt x="159" y="186"/>
                    </a:lnTo>
                    <a:lnTo>
                      <a:pt x="161" y="183"/>
                    </a:lnTo>
                    <a:lnTo>
                      <a:pt x="161" y="179"/>
                    </a:lnTo>
                    <a:lnTo>
                      <a:pt x="163" y="177"/>
                    </a:lnTo>
                    <a:lnTo>
                      <a:pt x="165" y="173"/>
                    </a:lnTo>
                    <a:lnTo>
                      <a:pt x="165" y="171"/>
                    </a:lnTo>
                    <a:lnTo>
                      <a:pt x="167" y="167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9" y="160"/>
                    </a:lnTo>
                    <a:lnTo>
                      <a:pt x="169" y="156"/>
                    </a:lnTo>
                    <a:lnTo>
                      <a:pt x="171" y="152"/>
                    </a:lnTo>
                    <a:lnTo>
                      <a:pt x="173" y="150"/>
                    </a:lnTo>
                    <a:lnTo>
                      <a:pt x="173" y="146"/>
                    </a:lnTo>
                    <a:lnTo>
                      <a:pt x="175" y="145"/>
                    </a:lnTo>
                    <a:lnTo>
                      <a:pt x="175" y="141"/>
                    </a:lnTo>
                    <a:lnTo>
                      <a:pt x="177" y="137"/>
                    </a:lnTo>
                    <a:lnTo>
                      <a:pt x="177" y="135"/>
                    </a:lnTo>
                    <a:lnTo>
                      <a:pt x="178" y="133"/>
                    </a:lnTo>
                    <a:lnTo>
                      <a:pt x="178" y="129"/>
                    </a:lnTo>
                    <a:lnTo>
                      <a:pt x="178" y="126"/>
                    </a:lnTo>
                    <a:lnTo>
                      <a:pt x="180" y="124"/>
                    </a:lnTo>
                    <a:lnTo>
                      <a:pt x="182" y="120"/>
                    </a:lnTo>
                    <a:lnTo>
                      <a:pt x="182" y="118"/>
                    </a:lnTo>
                    <a:lnTo>
                      <a:pt x="182" y="114"/>
                    </a:lnTo>
                    <a:lnTo>
                      <a:pt x="184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3"/>
                    </a:lnTo>
                    <a:lnTo>
                      <a:pt x="188" y="99"/>
                    </a:lnTo>
                    <a:lnTo>
                      <a:pt x="188" y="97"/>
                    </a:lnTo>
                    <a:lnTo>
                      <a:pt x="190" y="95"/>
                    </a:lnTo>
                    <a:lnTo>
                      <a:pt x="192" y="91"/>
                    </a:lnTo>
                    <a:lnTo>
                      <a:pt x="192" y="88"/>
                    </a:lnTo>
                    <a:lnTo>
                      <a:pt x="194" y="86"/>
                    </a:lnTo>
                    <a:lnTo>
                      <a:pt x="194" y="82"/>
                    </a:lnTo>
                    <a:lnTo>
                      <a:pt x="194" y="80"/>
                    </a:lnTo>
                    <a:lnTo>
                      <a:pt x="196" y="76"/>
                    </a:lnTo>
                    <a:lnTo>
                      <a:pt x="196" y="74"/>
                    </a:lnTo>
                    <a:lnTo>
                      <a:pt x="197" y="70"/>
                    </a:lnTo>
                    <a:lnTo>
                      <a:pt x="199" y="69"/>
                    </a:lnTo>
                    <a:lnTo>
                      <a:pt x="199" y="65"/>
                    </a:lnTo>
                    <a:lnTo>
                      <a:pt x="201" y="63"/>
                    </a:lnTo>
                    <a:lnTo>
                      <a:pt x="201" y="59"/>
                    </a:lnTo>
                    <a:lnTo>
                      <a:pt x="203" y="55"/>
                    </a:lnTo>
                    <a:lnTo>
                      <a:pt x="203" y="53"/>
                    </a:lnTo>
                    <a:lnTo>
                      <a:pt x="205" y="51"/>
                    </a:lnTo>
                    <a:lnTo>
                      <a:pt x="205" y="48"/>
                    </a:lnTo>
                    <a:lnTo>
                      <a:pt x="205" y="44"/>
                    </a:lnTo>
                    <a:lnTo>
                      <a:pt x="207" y="42"/>
                    </a:lnTo>
                    <a:lnTo>
                      <a:pt x="209" y="38"/>
                    </a:lnTo>
                    <a:lnTo>
                      <a:pt x="209" y="36"/>
                    </a:lnTo>
                    <a:lnTo>
                      <a:pt x="211" y="32"/>
                    </a:lnTo>
                    <a:lnTo>
                      <a:pt x="211" y="29"/>
                    </a:lnTo>
                    <a:lnTo>
                      <a:pt x="213" y="27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9" name="Freeform 30"/>
              <p:cNvSpPr>
                <a:spLocks/>
              </p:cNvSpPr>
              <p:nvPr/>
            </p:nvSpPr>
            <p:spPr bwMode="auto">
              <a:xfrm>
                <a:off x="2852" y="2318"/>
                <a:ext cx="42" cy="76"/>
              </a:xfrm>
              <a:custGeom>
                <a:avLst/>
                <a:gdLst>
                  <a:gd name="T0" fmla="*/ 51 w 84"/>
                  <a:gd name="T1" fmla="*/ 0 h 152"/>
                  <a:gd name="T2" fmla="*/ 0 w 84"/>
                  <a:gd name="T3" fmla="*/ 140 h 152"/>
                  <a:gd name="T4" fmla="*/ 34 w 84"/>
                  <a:gd name="T5" fmla="*/ 152 h 152"/>
                  <a:gd name="T6" fmla="*/ 84 w 84"/>
                  <a:gd name="T7" fmla="*/ 11 h 152"/>
                  <a:gd name="T8" fmla="*/ 51 w 84"/>
                  <a:gd name="T9" fmla="*/ 0 h 152"/>
                  <a:gd name="T10" fmla="*/ 51 w 84"/>
                  <a:gd name="T1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52">
                    <a:moveTo>
                      <a:pt x="51" y="0"/>
                    </a:moveTo>
                    <a:lnTo>
                      <a:pt x="0" y="140"/>
                    </a:lnTo>
                    <a:lnTo>
                      <a:pt x="34" y="152"/>
                    </a:lnTo>
                    <a:lnTo>
                      <a:pt x="84" y="11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0" name="Freeform 31"/>
              <p:cNvSpPr>
                <a:spLocks/>
              </p:cNvSpPr>
              <p:nvPr/>
            </p:nvSpPr>
            <p:spPr bwMode="auto">
              <a:xfrm>
                <a:off x="2875" y="2308"/>
                <a:ext cx="52" cy="84"/>
              </a:xfrm>
              <a:custGeom>
                <a:avLst/>
                <a:gdLst>
                  <a:gd name="T0" fmla="*/ 33 w 103"/>
                  <a:gd name="T1" fmla="*/ 0 h 169"/>
                  <a:gd name="T2" fmla="*/ 0 w 103"/>
                  <a:gd name="T3" fmla="*/ 13 h 169"/>
                  <a:gd name="T4" fmla="*/ 71 w 103"/>
                  <a:gd name="T5" fmla="*/ 169 h 169"/>
                  <a:gd name="T6" fmla="*/ 103 w 103"/>
                  <a:gd name="T7" fmla="*/ 154 h 169"/>
                  <a:gd name="T8" fmla="*/ 33 w 103"/>
                  <a:gd name="T9" fmla="*/ 0 h 169"/>
                  <a:gd name="T10" fmla="*/ 33 w 103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169">
                    <a:moveTo>
                      <a:pt x="33" y="0"/>
                    </a:moveTo>
                    <a:lnTo>
                      <a:pt x="0" y="13"/>
                    </a:lnTo>
                    <a:lnTo>
                      <a:pt x="71" y="169"/>
                    </a:lnTo>
                    <a:lnTo>
                      <a:pt x="103" y="154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2" name="Freeform 32"/>
              <p:cNvSpPr>
                <a:spLocks/>
              </p:cNvSpPr>
              <p:nvPr/>
            </p:nvSpPr>
            <p:spPr bwMode="auto">
              <a:xfrm>
                <a:off x="2875" y="2360"/>
                <a:ext cx="35" cy="25"/>
              </a:xfrm>
              <a:custGeom>
                <a:avLst/>
                <a:gdLst>
                  <a:gd name="T0" fmla="*/ 0 w 71"/>
                  <a:gd name="T1" fmla="*/ 36 h 50"/>
                  <a:gd name="T2" fmla="*/ 63 w 71"/>
                  <a:gd name="T3" fmla="*/ 50 h 50"/>
                  <a:gd name="T4" fmla="*/ 71 w 71"/>
                  <a:gd name="T5" fmla="*/ 14 h 50"/>
                  <a:gd name="T6" fmla="*/ 6 w 71"/>
                  <a:gd name="T7" fmla="*/ 0 h 50"/>
                  <a:gd name="T8" fmla="*/ 0 w 71"/>
                  <a:gd name="T9" fmla="*/ 36 h 50"/>
                  <a:gd name="T10" fmla="*/ 0 w 71"/>
                  <a:gd name="T1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50">
                    <a:moveTo>
                      <a:pt x="0" y="36"/>
                    </a:moveTo>
                    <a:lnTo>
                      <a:pt x="63" y="50"/>
                    </a:lnTo>
                    <a:lnTo>
                      <a:pt x="71" y="1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3" name="Freeform 33"/>
              <p:cNvSpPr>
                <a:spLocks/>
              </p:cNvSpPr>
              <p:nvPr/>
            </p:nvSpPr>
            <p:spPr bwMode="auto">
              <a:xfrm>
                <a:off x="2925" y="2275"/>
                <a:ext cx="31" cy="105"/>
              </a:xfrm>
              <a:custGeom>
                <a:avLst/>
                <a:gdLst>
                  <a:gd name="T0" fmla="*/ 0 w 63"/>
                  <a:gd name="T1" fmla="*/ 6 h 211"/>
                  <a:gd name="T2" fmla="*/ 27 w 63"/>
                  <a:gd name="T3" fmla="*/ 211 h 211"/>
                  <a:gd name="T4" fmla="*/ 63 w 63"/>
                  <a:gd name="T5" fmla="*/ 205 h 211"/>
                  <a:gd name="T6" fmla="*/ 37 w 63"/>
                  <a:gd name="T7" fmla="*/ 0 h 211"/>
                  <a:gd name="T8" fmla="*/ 0 w 63"/>
                  <a:gd name="T9" fmla="*/ 6 h 211"/>
                  <a:gd name="T10" fmla="*/ 0 w 63"/>
                  <a:gd name="T11" fmla="*/ 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211">
                    <a:moveTo>
                      <a:pt x="0" y="6"/>
                    </a:moveTo>
                    <a:lnTo>
                      <a:pt x="27" y="211"/>
                    </a:lnTo>
                    <a:lnTo>
                      <a:pt x="63" y="205"/>
                    </a:lnTo>
                    <a:lnTo>
                      <a:pt x="37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4" name="Freeform 34"/>
              <p:cNvSpPr>
                <a:spLocks/>
              </p:cNvSpPr>
              <p:nvPr/>
            </p:nvSpPr>
            <p:spPr bwMode="auto">
              <a:xfrm>
                <a:off x="2910" y="2295"/>
                <a:ext cx="61" cy="28"/>
              </a:xfrm>
              <a:custGeom>
                <a:avLst/>
                <a:gdLst>
                  <a:gd name="T0" fmla="*/ 8 w 122"/>
                  <a:gd name="T1" fmla="*/ 55 h 55"/>
                  <a:gd name="T2" fmla="*/ 122 w 122"/>
                  <a:gd name="T3" fmla="*/ 36 h 55"/>
                  <a:gd name="T4" fmla="*/ 116 w 122"/>
                  <a:gd name="T5" fmla="*/ 0 h 55"/>
                  <a:gd name="T6" fmla="*/ 0 w 122"/>
                  <a:gd name="T7" fmla="*/ 19 h 55"/>
                  <a:gd name="T8" fmla="*/ 8 w 122"/>
                  <a:gd name="T9" fmla="*/ 55 h 55"/>
                  <a:gd name="T10" fmla="*/ 8 w 122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55">
                    <a:moveTo>
                      <a:pt x="8" y="55"/>
                    </a:moveTo>
                    <a:lnTo>
                      <a:pt x="122" y="36"/>
                    </a:lnTo>
                    <a:lnTo>
                      <a:pt x="116" y="0"/>
                    </a:lnTo>
                    <a:lnTo>
                      <a:pt x="0" y="19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5" name="Freeform 35"/>
              <p:cNvSpPr>
                <a:spLocks/>
              </p:cNvSpPr>
              <p:nvPr/>
            </p:nvSpPr>
            <p:spPr bwMode="auto">
              <a:xfrm>
                <a:off x="2989" y="2308"/>
                <a:ext cx="21" cy="62"/>
              </a:xfrm>
              <a:custGeom>
                <a:avLst/>
                <a:gdLst>
                  <a:gd name="T0" fmla="*/ 0 w 42"/>
                  <a:gd name="T1" fmla="*/ 2 h 123"/>
                  <a:gd name="T2" fmla="*/ 6 w 42"/>
                  <a:gd name="T3" fmla="*/ 123 h 123"/>
                  <a:gd name="T4" fmla="*/ 42 w 42"/>
                  <a:gd name="T5" fmla="*/ 121 h 123"/>
                  <a:gd name="T6" fmla="*/ 36 w 42"/>
                  <a:gd name="T7" fmla="*/ 0 h 123"/>
                  <a:gd name="T8" fmla="*/ 0 w 42"/>
                  <a:gd name="T9" fmla="*/ 2 h 123"/>
                  <a:gd name="T10" fmla="*/ 0 w 42"/>
                  <a:gd name="T1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3">
                    <a:moveTo>
                      <a:pt x="0" y="2"/>
                    </a:moveTo>
                    <a:lnTo>
                      <a:pt x="6" y="123"/>
                    </a:lnTo>
                    <a:lnTo>
                      <a:pt x="42" y="121"/>
                    </a:lnTo>
                    <a:lnTo>
                      <a:pt x="3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6" name="Freeform 36"/>
              <p:cNvSpPr>
                <a:spLocks/>
              </p:cNvSpPr>
              <p:nvPr/>
            </p:nvSpPr>
            <p:spPr bwMode="auto">
              <a:xfrm>
                <a:off x="2992" y="2325"/>
                <a:ext cx="52" cy="30"/>
              </a:xfrm>
              <a:custGeom>
                <a:avLst/>
                <a:gdLst>
                  <a:gd name="T0" fmla="*/ 11 w 102"/>
                  <a:gd name="T1" fmla="*/ 61 h 61"/>
                  <a:gd name="T2" fmla="*/ 102 w 102"/>
                  <a:gd name="T3" fmla="*/ 36 h 61"/>
                  <a:gd name="T4" fmla="*/ 91 w 102"/>
                  <a:gd name="T5" fmla="*/ 0 h 61"/>
                  <a:gd name="T6" fmla="*/ 0 w 102"/>
                  <a:gd name="T7" fmla="*/ 27 h 61"/>
                  <a:gd name="T8" fmla="*/ 11 w 102"/>
                  <a:gd name="T9" fmla="*/ 61 h 61"/>
                  <a:gd name="T10" fmla="*/ 11 w 102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1">
                    <a:moveTo>
                      <a:pt x="11" y="61"/>
                    </a:moveTo>
                    <a:lnTo>
                      <a:pt x="102" y="36"/>
                    </a:lnTo>
                    <a:lnTo>
                      <a:pt x="91" y="0"/>
                    </a:lnTo>
                    <a:lnTo>
                      <a:pt x="0" y="27"/>
                    </a:lnTo>
                    <a:lnTo>
                      <a:pt x="11" y="61"/>
                    </a:lnTo>
                    <a:lnTo>
                      <a:pt x="1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7" name="Freeform 37"/>
              <p:cNvSpPr>
                <a:spLocks/>
              </p:cNvSpPr>
              <p:nvPr/>
            </p:nvSpPr>
            <p:spPr bwMode="auto">
              <a:xfrm>
                <a:off x="3003" y="2353"/>
                <a:ext cx="40" cy="28"/>
              </a:xfrm>
              <a:custGeom>
                <a:avLst/>
                <a:gdLst>
                  <a:gd name="T0" fmla="*/ 10 w 80"/>
                  <a:gd name="T1" fmla="*/ 55 h 55"/>
                  <a:gd name="T2" fmla="*/ 80 w 80"/>
                  <a:gd name="T3" fmla="*/ 36 h 55"/>
                  <a:gd name="T4" fmla="*/ 71 w 80"/>
                  <a:gd name="T5" fmla="*/ 0 h 55"/>
                  <a:gd name="T6" fmla="*/ 0 w 80"/>
                  <a:gd name="T7" fmla="*/ 19 h 55"/>
                  <a:gd name="T8" fmla="*/ 10 w 80"/>
                  <a:gd name="T9" fmla="*/ 55 h 55"/>
                  <a:gd name="T10" fmla="*/ 10 w 80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5">
                    <a:moveTo>
                      <a:pt x="10" y="55"/>
                    </a:moveTo>
                    <a:lnTo>
                      <a:pt x="80" y="36"/>
                    </a:lnTo>
                    <a:lnTo>
                      <a:pt x="71" y="0"/>
                    </a:lnTo>
                    <a:lnTo>
                      <a:pt x="0" y="19"/>
                    </a:lnTo>
                    <a:lnTo>
                      <a:pt x="10" y="55"/>
                    </a:lnTo>
                    <a:lnTo>
                      <a:pt x="1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8" name="Freeform 38"/>
              <p:cNvSpPr>
                <a:spLocks/>
              </p:cNvSpPr>
              <p:nvPr/>
            </p:nvSpPr>
            <p:spPr bwMode="auto">
              <a:xfrm>
                <a:off x="2995" y="2290"/>
                <a:ext cx="46" cy="22"/>
              </a:xfrm>
              <a:custGeom>
                <a:avLst/>
                <a:gdLst>
                  <a:gd name="T0" fmla="*/ 2 w 92"/>
                  <a:gd name="T1" fmla="*/ 43 h 43"/>
                  <a:gd name="T2" fmla="*/ 92 w 92"/>
                  <a:gd name="T3" fmla="*/ 36 h 43"/>
                  <a:gd name="T4" fmla="*/ 90 w 92"/>
                  <a:gd name="T5" fmla="*/ 0 h 43"/>
                  <a:gd name="T6" fmla="*/ 0 w 92"/>
                  <a:gd name="T7" fmla="*/ 5 h 43"/>
                  <a:gd name="T8" fmla="*/ 2 w 92"/>
                  <a:gd name="T9" fmla="*/ 43 h 43"/>
                  <a:gd name="T10" fmla="*/ 2 w 92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43">
                    <a:moveTo>
                      <a:pt x="2" y="43"/>
                    </a:moveTo>
                    <a:lnTo>
                      <a:pt x="92" y="36"/>
                    </a:lnTo>
                    <a:lnTo>
                      <a:pt x="90" y="0"/>
                    </a:lnTo>
                    <a:lnTo>
                      <a:pt x="0" y="5"/>
                    </a:lnTo>
                    <a:lnTo>
                      <a:pt x="2" y="43"/>
                    </a:lnTo>
                    <a:lnTo>
                      <a:pt x="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9" name="Freeform 39"/>
              <p:cNvSpPr>
                <a:spLocks/>
              </p:cNvSpPr>
              <p:nvPr/>
            </p:nvSpPr>
            <p:spPr bwMode="auto">
              <a:xfrm>
                <a:off x="3054" y="2291"/>
                <a:ext cx="28" cy="73"/>
              </a:xfrm>
              <a:custGeom>
                <a:avLst/>
                <a:gdLst>
                  <a:gd name="T0" fmla="*/ 0 w 55"/>
                  <a:gd name="T1" fmla="*/ 4 h 147"/>
                  <a:gd name="T2" fmla="*/ 19 w 55"/>
                  <a:gd name="T3" fmla="*/ 147 h 147"/>
                  <a:gd name="T4" fmla="*/ 55 w 55"/>
                  <a:gd name="T5" fmla="*/ 143 h 147"/>
                  <a:gd name="T6" fmla="*/ 36 w 55"/>
                  <a:gd name="T7" fmla="*/ 0 h 147"/>
                  <a:gd name="T8" fmla="*/ 0 w 55"/>
                  <a:gd name="T9" fmla="*/ 4 h 147"/>
                  <a:gd name="T10" fmla="*/ 0 w 55"/>
                  <a:gd name="T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147">
                    <a:moveTo>
                      <a:pt x="0" y="4"/>
                    </a:moveTo>
                    <a:lnTo>
                      <a:pt x="19" y="147"/>
                    </a:lnTo>
                    <a:lnTo>
                      <a:pt x="55" y="143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0" name="Freeform 40"/>
              <p:cNvSpPr>
                <a:spLocks/>
              </p:cNvSpPr>
              <p:nvPr/>
            </p:nvSpPr>
            <p:spPr bwMode="auto">
              <a:xfrm>
                <a:off x="3060" y="2279"/>
                <a:ext cx="44" cy="61"/>
              </a:xfrm>
              <a:custGeom>
                <a:avLst/>
                <a:gdLst>
                  <a:gd name="T0" fmla="*/ 81 w 87"/>
                  <a:gd name="T1" fmla="*/ 30 h 121"/>
                  <a:gd name="T2" fmla="*/ 78 w 87"/>
                  <a:gd name="T3" fmla="*/ 24 h 121"/>
                  <a:gd name="T4" fmla="*/ 72 w 87"/>
                  <a:gd name="T5" fmla="*/ 21 h 121"/>
                  <a:gd name="T6" fmla="*/ 66 w 87"/>
                  <a:gd name="T7" fmla="*/ 15 h 121"/>
                  <a:gd name="T8" fmla="*/ 61 w 87"/>
                  <a:gd name="T9" fmla="*/ 13 h 121"/>
                  <a:gd name="T10" fmla="*/ 55 w 87"/>
                  <a:gd name="T11" fmla="*/ 11 h 121"/>
                  <a:gd name="T12" fmla="*/ 49 w 87"/>
                  <a:gd name="T13" fmla="*/ 7 h 121"/>
                  <a:gd name="T14" fmla="*/ 42 w 87"/>
                  <a:gd name="T15" fmla="*/ 5 h 121"/>
                  <a:gd name="T16" fmla="*/ 36 w 87"/>
                  <a:gd name="T17" fmla="*/ 3 h 121"/>
                  <a:gd name="T18" fmla="*/ 30 w 87"/>
                  <a:gd name="T19" fmla="*/ 3 h 121"/>
                  <a:gd name="T20" fmla="*/ 22 w 87"/>
                  <a:gd name="T21" fmla="*/ 2 h 121"/>
                  <a:gd name="T22" fmla="*/ 17 w 87"/>
                  <a:gd name="T23" fmla="*/ 2 h 121"/>
                  <a:gd name="T24" fmla="*/ 13 w 87"/>
                  <a:gd name="T25" fmla="*/ 0 h 121"/>
                  <a:gd name="T26" fmla="*/ 7 w 87"/>
                  <a:gd name="T27" fmla="*/ 0 h 121"/>
                  <a:gd name="T28" fmla="*/ 2 w 87"/>
                  <a:gd name="T29" fmla="*/ 0 h 121"/>
                  <a:gd name="T30" fmla="*/ 0 w 87"/>
                  <a:gd name="T31" fmla="*/ 38 h 121"/>
                  <a:gd name="T32" fmla="*/ 7 w 87"/>
                  <a:gd name="T33" fmla="*/ 38 h 121"/>
                  <a:gd name="T34" fmla="*/ 17 w 87"/>
                  <a:gd name="T35" fmla="*/ 38 h 121"/>
                  <a:gd name="T36" fmla="*/ 24 w 87"/>
                  <a:gd name="T37" fmla="*/ 40 h 121"/>
                  <a:gd name="T38" fmla="*/ 32 w 87"/>
                  <a:gd name="T39" fmla="*/ 41 h 121"/>
                  <a:gd name="T40" fmla="*/ 40 w 87"/>
                  <a:gd name="T41" fmla="*/ 41 h 121"/>
                  <a:gd name="T42" fmla="*/ 43 w 87"/>
                  <a:gd name="T43" fmla="*/ 43 h 121"/>
                  <a:gd name="T44" fmla="*/ 49 w 87"/>
                  <a:gd name="T45" fmla="*/ 47 h 121"/>
                  <a:gd name="T46" fmla="*/ 51 w 87"/>
                  <a:gd name="T47" fmla="*/ 49 h 121"/>
                  <a:gd name="T48" fmla="*/ 51 w 87"/>
                  <a:gd name="T49" fmla="*/ 53 h 121"/>
                  <a:gd name="T50" fmla="*/ 47 w 87"/>
                  <a:gd name="T51" fmla="*/ 60 h 121"/>
                  <a:gd name="T52" fmla="*/ 42 w 87"/>
                  <a:gd name="T53" fmla="*/ 68 h 121"/>
                  <a:gd name="T54" fmla="*/ 40 w 87"/>
                  <a:gd name="T55" fmla="*/ 74 h 121"/>
                  <a:gd name="T56" fmla="*/ 36 w 87"/>
                  <a:gd name="T57" fmla="*/ 78 h 121"/>
                  <a:gd name="T58" fmla="*/ 32 w 87"/>
                  <a:gd name="T59" fmla="*/ 79 h 121"/>
                  <a:gd name="T60" fmla="*/ 30 w 87"/>
                  <a:gd name="T61" fmla="*/ 83 h 121"/>
                  <a:gd name="T62" fmla="*/ 28 w 87"/>
                  <a:gd name="T63" fmla="*/ 83 h 121"/>
                  <a:gd name="T64" fmla="*/ 30 w 87"/>
                  <a:gd name="T65" fmla="*/ 83 h 121"/>
                  <a:gd name="T66" fmla="*/ 34 w 87"/>
                  <a:gd name="T67" fmla="*/ 87 h 121"/>
                  <a:gd name="T68" fmla="*/ 3 w 87"/>
                  <a:gd name="T69" fmla="*/ 106 h 121"/>
                  <a:gd name="T70" fmla="*/ 7 w 87"/>
                  <a:gd name="T71" fmla="*/ 112 h 121"/>
                  <a:gd name="T72" fmla="*/ 15 w 87"/>
                  <a:gd name="T73" fmla="*/ 116 h 121"/>
                  <a:gd name="T74" fmla="*/ 21 w 87"/>
                  <a:gd name="T75" fmla="*/ 119 h 121"/>
                  <a:gd name="T76" fmla="*/ 24 w 87"/>
                  <a:gd name="T77" fmla="*/ 119 h 121"/>
                  <a:gd name="T78" fmla="*/ 32 w 87"/>
                  <a:gd name="T79" fmla="*/ 119 h 121"/>
                  <a:gd name="T80" fmla="*/ 40 w 87"/>
                  <a:gd name="T81" fmla="*/ 118 h 121"/>
                  <a:gd name="T82" fmla="*/ 47 w 87"/>
                  <a:gd name="T83" fmla="*/ 114 h 121"/>
                  <a:gd name="T84" fmla="*/ 55 w 87"/>
                  <a:gd name="T85" fmla="*/ 110 h 121"/>
                  <a:gd name="T86" fmla="*/ 61 w 87"/>
                  <a:gd name="T87" fmla="*/ 104 h 121"/>
                  <a:gd name="T88" fmla="*/ 66 w 87"/>
                  <a:gd name="T89" fmla="*/ 97 h 121"/>
                  <a:gd name="T90" fmla="*/ 72 w 87"/>
                  <a:gd name="T91" fmla="*/ 89 h 121"/>
                  <a:gd name="T92" fmla="*/ 76 w 87"/>
                  <a:gd name="T93" fmla="*/ 83 h 121"/>
                  <a:gd name="T94" fmla="*/ 81 w 87"/>
                  <a:gd name="T95" fmla="*/ 76 h 121"/>
                  <a:gd name="T96" fmla="*/ 83 w 87"/>
                  <a:gd name="T97" fmla="*/ 68 h 121"/>
                  <a:gd name="T98" fmla="*/ 85 w 87"/>
                  <a:gd name="T99" fmla="*/ 60 h 121"/>
                  <a:gd name="T100" fmla="*/ 87 w 87"/>
                  <a:gd name="T101" fmla="*/ 53 h 121"/>
                  <a:gd name="T102" fmla="*/ 87 w 87"/>
                  <a:gd name="T103" fmla="*/ 49 h 121"/>
                  <a:gd name="T104" fmla="*/ 87 w 87"/>
                  <a:gd name="T105" fmla="*/ 43 h 121"/>
                  <a:gd name="T106" fmla="*/ 85 w 87"/>
                  <a:gd name="T107" fmla="*/ 36 h 121"/>
                  <a:gd name="T108" fmla="*/ 83 w 87"/>
                  <a:gd name="T109" fmla="*/ 3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7" h="121">
                    <a:moveTo>
                      <a:pt x="83" y="32"/>
                    </a:moveTo>
                    <a:lnTo>
                      <a:pt x="81" y="30"/>
                    </a:lnTo>
                    <a:lnTo>
                      <a:pt x="80" y="26"/>
                    </a:lnTo>
                    <a:lnTo>
                      <a:pt x="78" y="24"/>
                    </a:lnTo>
                    <a:lnTo>
                      <a:pt x="76" y="22"/>
                    </a:lnTo>
                    <a:lnTo>
                      <a:pt x="72" y="21"/>
                    </a:lnTo>
                    <a:lnTo>
                      <a:pt x="70" y="17"/>
                    </a:lnTo>
                    <a:lnTo>
                      <a:pt x="66" y="15"/>
                    </a:lnTo>
                    <a:lnTo>
                      <a:pt x="64" y="15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5" y="11"/>
                    </a:lnTo>
                    <a:lnTo>
                      <a:pt x="51" y="9"/>
                    </a:lnTo>
                    <a:lnTo>
                      <a:pt x="49" y="7"/>
                    </a:lnTo>
                    <a:lnTo>
                      <a:pt x="45" y="5"/>
                    </a:lnTo>
                    <a:lnTo>
                      <a:pt x="42" y="5"/>
                    </a:lnTo>
                    <a:lnTo>
                      <a:pt x="40" y="5"/>
                    </a:lnTo>
                    <a:lnTo>
                      <a:pt x="36" y="3"/>
                    </a:lnTo>
                    <a:lnTo>
                      <a:pt x="32" y="3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" y="38"/>
                    </a:lnTo>
                    <a:lnTo>
                      <a:pt x="7" y="38"/>
                    </a:lnTo>
                    <a:lnTo>
                      <a:pt x="13" y="38"/>
                    </a:lnTo>
                    <a:lnTo>
                      <a:pt x="17" y="38"/>
                    </a:lnTo>
                    <a:lnTo>
                      <a:pt x="21" y="38"/>
                    </a:lnTo>
                    <a:lnTo>
                      <a:pt x="24" y="40"/>
                    </a:lnTo>
                    <a:lnTo>
                      <a:pt x="28" y="40"/>
                    </a:lnTo>
                    <a:lnTo>
                      <a:pt x="32" y="41"/>
                    </a:lnTo>
                    <a:lnTo>
                      <a:pt x="36" y="41"/>
                    </a:lnTo>
                    <a:lnTo>
                      <a:pt x="40" y="41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7" y="47"/>
                    </a:lnTo>
                    <a:lnTo>
                      <a:pt x="49" y="47"/>
                    </a:lnTo>
                    <a:lnTo>
                      <a:pt x="49" y="49"/>
                    </a:lnTo>
                    <a:lnTo>
                      <a:pt x="51" y="49"/>
                    </a:lnTo>
                    <a:lnTo>
                      <a:pt x="51" y="51"/>
                    </a:lnTo>
                    <a:lnTo>
                      <a:pt x="51" y="53"/>
                    </a:lnTo>
                    <a:lnTo>
                      <a:pt x="49" y="57"/>
                    </a:lnTo>
                    <a:lnTo>
                      <a:pt x="47" y="60"/>
                    </a:lnTo>
                    <a:lnTo>
                      <a:pt x="45" y="64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40" y="74"/>
                    </a:lnTo>
                    <a:lnTo>
                      <a:pt x="38" y="76"/>
                    </a:lnTo>
                    <a:lnTo>
                      <a:pt x="36" y="78"/>
                    </a:lnTo>
                    <a:lnTo>
                      <a:pt x="34" y="78"/>
                    </a:lnTo>
                    <a:lnTo>
                      <a:pt x="32" y="79"/>
                    </a:lnTo>
                    <a:lnTo>
                      <a:pt x="30" y="81"/>
                    </a:lnTo>
                    <a:lnTo>
                      <a:pt x="30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30" y="83"/>
                    </a:lnTo>
                    <a:lnTo>
                      <a:pt x="32" y="85"/>
                    </a:lnTo>
                    <a:lnTo>
                      <a:pt x="34" y="87"/>
                    </a:lnTo>
                    <a:lnTo>
                      <a:pt x="3" y="104"/>
                    </a:lnTo>
                    <a:lnTo>
                      <a:pt x="3" y="106"/>
                    </a:lnTo>
                    <a:lnTo>
                      <a:pt x="5" y="110"/>
                    </a:lnTo>
                    <a:lnTo>
                      <a:pt x="7" y="112"/>
                    </a:lnTo>
                    <a:lnTo>
                      <a:pt x="11" y="114"/>
                    </a:lnTo>
                    <a:lnTo>
                      <a:pt x="15" y="116"/>
                    </a:lnTo>
                    <a:lnTo>
                      <a:pt x="19" y="118"/>
                    </a:lnTo>
                    <a:lnTo>
                      <a:pt x="21" y="119"/>
                    </a:lnTo>
                    <a:lnTo>
                      <a:pt x="22" y="119"/>
                    </a:lnTo>
                    <a:lnTo>
                      <a:pt x="24" y="119"/>
                    </a:lnTo>
                    <a:lnTo>
                      <a:pt x="28" y="121"/>
                    </a:lnTo>
                    <a:lnTo>
                      <a:pt x="32" y="119"/>
                    </a:lnTo>
                    <a:lnTo>
                      <a:pt x="36" y="119"/>
                    </a:lnTo>
                    <a:lnTo>
                      <a:pt x="40" y="118"/>
                    </a:lnTo>
                    <a:lnTo>
                      <a:pt x="43" y="118"/>
                    </a:lnTo>
                    <a:lnTo>
                      <a:pt x="47" y="114"/>
                    </a:lnTo>
                    <a:lnTo>
                      <a:pt x="51" y="112"/>
                    </a:lnTo>
                    <a:lnTo>
                      <a:pt x="55" y="110"/>
                    </a:lnTo>
                    <a:lnTo>
                      <a:pt x="57" y="106"/>
                    </a:lnTo>
                    <a:lnTo>
                      <a:pt x="61" y="104"/>
                    </a:lnTo>
                    <a:lnTo>
                      <a:pt x="64" y="100"/>
                    </a:lnTo>
                    <a:lnTo>
                      <a:pt x="66" y="97"/>
                    </a:lnTo>
                    <a:lnTo>
                      <a:pt x="68" y="93"/>
                    </a:lnTo>
                    <a:lnTo>
                      <a:pt x="72" y="89"/>
                    </a:lnTo>
                    <a:lnTo>
                      <a:pt x="74" y="85"/>
                    </a:lnTo>
                    <a:lnTo>
                      <a:pt x="76" y="83"/>
                    </a:lnTo>
                    <a:lnTo>
                      <a:pt x="78" y="79"/>
                    </a:lnTo>
                    <a:lnTo>
                      <a:pt x="81" y="76"/>
                    </a:lnTo>
                    <a:lnTo>
                      <a:pt x="83" y="70"/>
                    </a:lnTo>
                    <a:lnTo>
                      <a:pt x="83" y="68"/>
                    </a:lnTo>
                    <a:lnTo>
                      <a:pt x="85" y="64"/>
                    </a:lnTo>
                    <a:lnTo>
                      <a:pt x="85" y="60"/>
                    </a:lnTo>
                    <a:lnTo>
                      <a:pt x="87" y="57"/>
                    </a:lnTo>
                    <a:lnTo>
                      <a:pt x="87" y="53"/>
                    </a:lnTo>
                    <a:lnTo>
                      <a:pt x="87" y="51"/>
                    </a:lnTo>
                    <a:lnTo>
                      <a:pt x="87" y="49"/>
                    </a:lnTo>
                    <a:lnTo>
                      <a:pt x="87" y="45"/>
                    </a:lnTo>
                    <a:lnTo>
                      <a:pt x="87" y="43"/>
                    </a:lnTo>
                    <a:lnTo>
                      <a:pt x="87" y="41"/>
                    </a:lnTo>
                    <a:lnTo>
                      <a:pt x="85" y="36"/>
                    </a:lnTo>
                    <a:lnTo>
                      <a:pt x="83" y="32"/>
                    </a:lnTo>
                    <a:lnTo>
                      <a:pt x="83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1" name="Freeform 41"/>
              <p:cNvSpPr>
                <a:spLocks/>
              </p:cNvSpPr>
              <p:nvPr/>
            </p:nvSpPr>
            <p:spPr bwMode="auto">
              <a:xfrm>
                <a:off x="3066" y="2322"/>
                <a:ext cx="56" cy="42"/>
              </a:xfrm>
              <a:custGeom>
                <a:avLst/>
                <a:gdLst>
                  <a:gd name="T0" fmla="*/ 0 w 112"/>
                  <a:gd name="T1" fmla="*/ 34 h 84"/>
                  <a:gd name="T2" fmla="*/ 97 w 112"/>
                  <a:gd name="T3" fmla="*/ 84 h 84"/>
                  <a:gd name="T4" fmla="*/ 112 w 112"/>
                  <a:gd name="T5" fmla="*/ 53 h 84"/>
                  <a:gd name="T6" fmla="*/ 17 w 112"/>
                  <a:gd name="T7" fmla="*/ 0 h 84"/>
                  <a:gd name="T8" fmla="*/ 0 w 112"/>
                  <a:gd name="T9" fmla="*/ 34 h 84"/>
                  <a:gd name="T10" fmla="*/ 0 w 112"/>
                  <a:gd name="T11" fmla="*/ 3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84">
                    <a:moveTo>
                      <a:pt x="0" y="34"/>
                    </a:moveTo>
                    <a:lnTo>
                      <a:pt x="97" y="84"/>
                    </a:lnTo>
                    <a:lnTo>
                      <a:pt x="112" y="53"/>
                    </a:lnTo>
                    <a:lnTo>
                      <a:pt x="17" y="0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112" name="&quot;No&quot; Symbol 4111"/>
            <p:cNvSpPr/>
            <p:nvPr/>
          </p:nvSpPr>
          <p:spPr>
            <a:xfrm rot="1136529">
              <a:off x="8088015" y="2621706"/>
              <a:ext cx="564275" cy="564069"/>
            </a:xfrm>
            <a:prstGeom prst="noSmoking">
              <a:avLst>
                <a:gd name="adj" fmla="val 268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16" name="Title 4115"/>
          <p:cNvSpPr>
            <a:spLocks noGrp="1"/>
          </p:cNvSpPr>
          <p:nvPr>
            <p:ph type="title"/>
          </p:nvPr>
        </p:nvSpPr>
        <p:spPr>
          <a:xfrm>
            <a:off x="0" y="33227"/>
            <a:ext cx="9144000" cy="1912908"/>
          </a:xfrm>
          <a:solidFill>
            <a:schemeClr val="tx1"/>
          </a:solidFill>
        </p:spPr>
        <p:txBody>
          <a:bodyPr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C000"/>
                </a:solidFill>
              </a:rPr>
              <a:t>Step 3: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Present </a:t>
            </a:r>
            <a:r>
              <a:rPr lang="en-US" sz="3200" b="1" dirty="0">
                <a:solidFill>
                  <a:srgbClr val="FFC000"/>
                </a:solidFill>
              </a:rPr>
              <a:t>your opinion </a:t>
            </a:r>
            <a:r>
              <a:rPr lang="en-US" sz="3200" dirty="0">
                <a:solidFill>
                  <a:schemeClr val="bg1"/>
                </a:solidFill>
              </a:rPr>
              <a:t>and the </a:t>
            </a:r>
            <a:r>
              <a:rPr lang="en-US" sz="3200" b="1" dirty="0">
                <a:solidFill>
                  <a:srgbClr val="FFC000"/>
                </a:solidFill>
              </a:rPr>
              <a:t>benefits for the opposition </a:t>
            </a:r>
            <a:r>
              <a:rPr lang="en-US" sz="3200" dirty="0">
                <a:solidFill>
                  <a:schemeClr val="bg1"/>
                </a:solidFill>
              </a:rPr>
              <a:t>if your views were adopted.</a:t>
            </a:r>
          </a:p>
        </p:txBody>
      </p:sp>
      <p:grpSp>
        <p:nvGrpSpPr>
          <p:cNvPr id="4122" name="Group 4121"/>
          <p:cNvGrpSpPr/>
          <p:nvPr/>
        </p:nvGrpSpPr>
        <p:grpSpPr>
          <a:xfrm>
            <a:off x="235300" y="2187578"/>
            <a:ext cx="3495675" cy="3086100"/>
            <a:chOff x="396240" y="2427768"/>
            <a:chExt cx="3495675" cy="3086100"/>
          </a:xfrm>
        </p:grpSpPr>
        <p:pic>
          <p:nvPicPr>
            <p:cNvPr id="4113" name="Picture 41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" y="2427768"/>
              <a:ext cx="3495675" cy="3086100"/>
            </a:xfrm>
            <a:prstGeom prst="rect">
              <a:avLst/>
            </a:prstGeom>
          </p:spPr>
        </p:pic>
        <p:sp>
          <p:nvSpPr>
            <p:cNvPr id="4121" name="TextBox 4120"/>
            <p:cNvSpPr txBox="1"/>
            <p:nvPr/>
          </p:nvSpPr>
          <p:spPr>
            <a:xfrm rot="20018700">
              <a:off x="1479425" y="2870538"/>
              <a:ext cx="210140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Water is healthy and bottled water encourages people to drink water rather than soda. 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953981" y="2870172"/>
            <a:ext cx="3747493" cy="2962551"/>
            <a:chOff x="2108795" y="3754224"/>
            <a:chExt cx="3747493" cy="2962551"/>
          </a:xfrm>
        </p:grpSpPr>
        <p:grpSp>
          <p:nvGrpSpPr>
            <p:cNvPr id="63" name="Group 4"/>
            <p:cNvGrpSpPr>
              <a:grpSpLocks noChangeAspect="1"/>
            </p:cNvGrpSpPr>
            <p:nvPr/>
          </p:nvGrpSpPr>
          <p:grpSpPr bwMode="auto">
            <a:xfrm>
              <a:off x="2108795" y="3754224"/>
              <a:ext cx="3747493" cy="2962551"/>
              <a:chOff x="1779" y="1188"/>
              <a:chExt cx="2204" cy="1944"/>
            </a:xfrm>
          </p:grpSpPr>
          <p:sp>
            <p:nvSpPr>
              <p:cNvPr id="6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779" y="1188"/>
                <a:ext cx="2202" cy="1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66" name="Group 8"/>
              <p:cNvGrpSpPr>
                <a:grpSpLocks/>
              </p:cNvGrpSpPr>
              <p:nvPr/>
            </p:nvGrpSpPr>
            <p:grpSpPr bwMode="auto">
              <a:xfrm>
                <a:off x="2216" y="1188"/>
                <a:ext cx="1767" cy="1559"/>
                <a:chOff x="2216" y="1188"/>
                <a:chExt cx="1767" cy="1559"/>
              </a:xfrm>
            </p:grpSpPr>
            <p:sp>
              <p:nvSpPr>
                <p:cNvPr id="67" name="Freeform 6"/>
                <p:cNvSpPr>
                  <a:spLocks/>
                </p:cNvSpPr>
                <p:nvPr/>
              </p:nvSpPr>
              <p:spPr bwMode="auto">
                <a:xfrm>
                  <a:off x="2243" y="1198"/>
                  <a:ext cx="1726" cy="1544"/>
                </a:xfrm>
                <a:custGeom>
                  <a:avLst/>
                  <a:gdLst>
                    <a:gd name="T0" fmla="*/ 0 w 1726"/>
                    <a:gd name="T1" fmla="*/ 511 h 1544"/>
                    <a:gd name="T2" fmla="*/ 232 w 1726"/>
                    <a:gd name="T3" fmla="*/ 438 h 1544"/>
                    <a:gd name="T4" fmla="*/ 332 w 1726"/>
                    <a:gd name="T5" fmla="*/ 385 h 1544"/>
                    <a:gd name="T6" fmla="*/ 443 w 1726"/>
                    <a:gd name="T7" fmla="*/ 344 h 1544"/>
                    <a:gd name="T8" fmla="*/ 550 w 1726"/>
                    <a:gd name="T9" fmla="*/ 283 h 1544"/>
                    <a:gd name="T10" fmla="*/ 668 w 1726"/>
                    <a:gd name="T11" fmla="*/ 235 h 1544"/>
                    <a:gd name="T12" fmla="*/ 758 w 1726"/>
                    <a:gd name="T13" fmla="*/ 213 h 1544"/>
                    <a:gd name="T14" fmla="*/ 881 w 1726"/>
                    <a:gd name="T15" fmla="*/ 119 h 1544"/>
                    <a:gd name="T16" fmla="*/ 961 w 1726"/>
                    <a:gd name="T17" fmla="*/ 75 h 1544"/>
                    <a:gd name="T18" fmla="*/ 1043 w 1726"/>
                    <a:gd name="T19" fmla="*/ 61 h 1544"/>
                    <a:gd name="T20" fmla="*/ 1203 w 1726"/>
                    <a:gd name="T21" fmla="*/ 0 h 1544"/>
                    <a:gd name="T22" fmla="*/ 1266 w 1726"/>
                    <a:gd name="T23" fmla="*/ 44 h 1544"/>
                    <a:gd name="T24" fmla="*/ 1353 w 1726"/>
                    <a:gd name="T25" fmla="*/ 227 h 1544"/>
                    <a:gd name="T26" fmla="*/ 1399 w 1726"/>
                    <a:gd name="T27" fmla="*/ 293 h 1544"/>
                    <a:gd name="T28" fmla="*/ 1465 w 1726"/>
                    <a:gd name="T29" fmla="*/ 467 h 1544"/>
                    <a:gd name="T30" fmla="*/ 1549 w 1726"/>
                    <a:gd name="T31" fmla="*/ 639 h 1544"/>
                    <a:gd name="T32" fmla="*/ 1603 w 1726"/>
                    <a:gd name="T33" fmla="*/ 699 h 1544"/>
                    <a:gd name="T34" fmla="*/ 1682 w 1726"/>
                    <a:gd name="T35" fmla="*/ 757 h 1544"/>
                    <a:gd name="T36" fmla="*/ 1697 w 1726"/>
                    <a:gd name="T37" fmla="*/ 823 h 1544"/>
                    <a:gd name="T38" fmla="*/ 1726 w 1726"/>
                    <a:gd name="T39" fmla="*/ 886 h 1544"/>
                    <a:gd name="T40" fmla="*/ 1719 w 1726"/>
                    <a:gd name="T41" fmla="*/ 944 h 1544"/>
                    <a:gd name="T42" fmla="*/ 1704 w 1726"/>
                    <a:gd name="T43" fmla="*/ 980 h 1544"/>
                    <a:gd name="T44" fmla="*/ 1615 w 1726"/>
                    <a:gd name="T45" fmla="*/ 1031 h 1544"/>
                    <a:gd name="T46" fmla="*/ 1544 w 1726"/>
                    <a:gd name="T47" fmla="*/ 1096 h 1544"/>
                    <a:gd name="T48" fmla="*/ 1465 w 1726"/>
                    <a:gd name="T49" fmla="*/ 1108 h 1544"/>
                    <a:gd name="T50" fmla="*/ 1334 w 1726"/>
                    <a:gd name="T51" fmla="*/ 1174 h 1544"/>
                    <a:gd name="T52" fmla="*/ 1268 w 1726"/>
                    <a:gd name="T53" fmla="*/ 1183 h 1544"/>
                    <a:gd name="T54" fmla="*/ 1145 w 1726"/>
                    <a:gd name="T55" fmla="*/ 1256 h 1544"/>
                    <a:gd name="T56" fmla="*/ 1019 w 1726"/>
                    <a:gd name="T57" fmla="*/ 1271 h 1544"/>
                    <a:gd name="T58" fmla="*/ 978 w 1726"/>
                    <a:gd name="T59" fmla="*/ 1300 h 1544"/>
                    <a:gd name="T60" fmla="*/ 949 w 1726"/>
                    <a:gd name="T61" fmla="*/ 1333 h 1544"/>
                    <a:gd name="T62" fmla="*/ 862 w 1726"/>
                    <a:gd name="T63" fmla="*/ 1348 h 1544"/>
                    <a:gd name="T64" fmla="*/ 721 w 1726"/>
                    <a:gd name="T65" fmla="*/ 1428 h 1544"/>
                    <a:gd name="T66" fmla="*/ 615 w 1726"/>
                    <a:gd name="T67" fmla="*/ 1474 h 1544"/>
                    <a:gd name="T68" fmla="*/ 494 w 1726"/>
                    <a:gd name="T69" fmla="*/ 1529 h 1544"/>
                    <a:gd name="T70" fmla="*/ 419 w 1726"/>
                    <a:gd name="T71" fmla="*/ 1544 h 1544"/>
                    <a:gd name="T72" fmla="*/ 370 w 1726"/>
                    <a:gd name="T73" fmla="*/ 1529 h 1544"/>
                    <a:gd name="T74" fmla="*/ 341 w 1726"/>
                    <a:gd name="T75" fmla="*/ 1500 h 1544"/>
                    <a:gd name="T76" fmla="*/ 274 w 1726"/>
                    <a:gd name="T77" fmla="*/ 1329 h 1544"/>
                    <a:gd name="T78" fmla="*/ 232 w 1726"/>
                    <a:gd name="T79" fmla="*/ 1116 h 1544"/>
                    <a:gd name="T80" fmla="*/ 194 w 1726"/>
                    <a:gd name="T81" fmla="*/ 1038 h 1544"/>
                    <a:gd name="T82" fmla="*/ 131 w 1726"/>
                    <a:gd name="T83" fmla="*/ 966 h 1544"/>
                    <a:gd name="T84" fmla="*/ 102 w 1726"/>
                    <a:gd name="T85" fmla="*/ 920 h 1544"/>
                    <a:gd name="T86" fmla="*/ 80 w 1726"/>
                    <a:gd name="T87" fmla="*/ 791 h 1544"/>
                    <a:gd name="T88" fmla="*/ 22 w 1726"/>
                    <a:gd name="T89" fmla="*/ 656 h 1544"/>
                    <a:gd name="T90" fmla="*/ 0 w 1726"/>
                    <a:gd name="T91" fmla="*/ 511 h 1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726" h="1544">
                      <a:moveTo>
                        <a:pt x="0" y="511"/>
                      </a:moveTo>
                      <a:lnTo>
                        <a:pt x="232" y="438"/>
                      </a:lnTo>
                      <a:lnTo>
                        <a:pt x="332" y="385"/>
                      </a:lnTo>
                      <a:lnTo>
                        <a:pt x="443" y="344"/>
                      </a:lnTo>
                      <a:lnTo>
                        <a:pt x="550" y="283"/>
                      </a:lnTo>
                      <a:lnTo>
                        <a:pt x="668" y="235"/>
                      </a:lnTo>
                      <a:lnTo>
                        <a:pt x="758" y="213"/>
                      </a:lnTo>
                      <a:lnTo>
                        <a:pt x="881" y="119"/>
                      </a:lnTo>
                      <a:lnTo>
                        <a:pt x="961" y="75"/>
                      </a:lnTo>
                      <a:lnTo>
                        <a:pt x="1043" y="61"/>
                      </a:lnTo>
                      <a:lnTo>
                        <a:pt x="1203" y="0"/>
                      </a:lnTo>
                      <a:lnTo>
                        <a:pt x="1266" y="44"/>
                      </a:lnTo>
                      <a:lnTo>
                        <a:pt x="1353" y="227"/>
                      </a:lnTo>
                      <a:lnTo>
                        <a:pt x="1399" y="293"/>
                      </a:lnTo>
                      <a:lnTo>
                        <a:pt x="1465" y="467"/>
                      </a:lnTo>
                      <a:lnTo>
                        <a:pt x="1549" y="639"/>
                      </a:lnTo>
                      <a:lnTo>
                        <a:pt x="1603" y="699"/>
                      </a:lnTo>
                      <a:lnTo>
                        <a:pt x="1682" y="757"/>
                      </a:lnTo>
                      <a:lnTo>
                        <a:pt x="1697" y="823"/>
                      </a:lnTo>
                      <a:lnTo>
                        <a:pt x="1726" y="886"/>
                      </a:lnTo>
                      <a:lnTo>
                        <a:pt x="1719" y="944"/>
                      </a:lnTo>
                      <a:lnTo>
                        <a:pt x="1704" y="980"/>
                      </a:lnTo>
                      <a:lnTo>
                        <a:pt x="1615" y="1031"/>
                      </a:lnTo>
                      <a:lnTo>
                        <a:pt x="1544" y="1096"/>
                      </a:lnTo>
                      <a:lnTo>
                        <a:pt x="1465" y="1108"/>
                      </a:lnTo>
                      <a:lnTo>
                        <a:pt x="1334" y="1174"/>
                      </a:lnTo>
                      <a:lnTo>
                        <a:pt x="1268" y="1183"/>
                      </a:lnTo>
                      <a:lnTo>
                        <a:pt x="1145" y="1256"/>
                      </a:lnTo>
                      <a:lnTo>
                        <a:pt x="1019" y="1271"/>
                      </a:lnTo>
                      <a:lnTo>
                        <a:pt x="978" y="1300"/>
                      </a:lnTo>
                      <a:lnTo>
                        <a:pt x="949" y="1333"/>
                      </a:lnTo>
                      <a:lnTo>
                        <a:pt x="862" y="1348"/>
                      </a:lnTo>
                      <a:lnTo>
                        <a:pt x="721" y="1428"/>
                      </a:lnTo>
                      <a:lnTo>
                        <a:pt x="615" y="1474"/>
                      </a:lnTo>
                      <a:lnTo>
                        <a:pt x="494" y="1529"/>
                      </a:lnTo>
                      <a:lnTo>
                        <a:pt x="419" y="1544"/>
                      </a:lnTo>
                      <a:lnTo>
                        <a:pt x="370" y="1529"/>
                      </a:lnTo>
                      <a:lnTo>
                        <a:pt x="341" y="1500"/>
                      </a:lnTo>
                      <a:lnTo>
                        <a:pt x="274" y="1329"/>
                      </a:lnTo>
                      <a:lnTo>
                        <a:pt x="232" y="1116"/>
                      </a:lnTo>
                      <a:lnTo>
                        <a:pt x="194" y="1038"/>
                      </a:lnTo>
                      <a:lnTo>
                        <a:pt x="131" y="966"/>
                      </a:lnTo>
                      <a:lnTo>
                        <a:pt x="102" y="920"/>
                      </a:lnTo>
                      <a:lnTo>
                        <a:pt x="80" y="791"/>
                      </a:lnTo>
                      <a:lnTo>
                        <a:pt x="22" y="656"/>
                      </a:lnTo>
                      <a:lnTo>
                        <a:pt x="0" y="5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7"/>
                <p:cNvSpPr>
                  <a:spLocks/>
                </p:cNvSpPr>
                <p:nvPr/>
              </p:nvSpPr>
              <p:spPr bwMode="auto">
                <a:xfrm>
                  <a:off x="2216" y="1188"/>
                  <a:ext cx="1767" cy="1559"/>
                </a:xfrm>
                <a:custGeom>
                  <a:avLst/>
                  <a:gdLst>
                    <a:gd name="T0" fmla="*/ 349 w 1767"/>
                    <a:gd name="T1" fmla="*/ 387 h 1559"/>
                    <a:gd name="T2" fmla="*/ 571 w 1767"/>
                    <a:gd name="T3" fmla="*/ 281 h 1559"/>
                    <a:gd name="T4" fmla="*/ 818 w 1767"/>
                    <a:gd name="T5" fmla="*/ 179 h 1559"/>
                    <a:gd name="T6" fmla="*/ 1051 w 1767"/>
                    <a:gd name="T7" fmla="*/ 63 h 1559"/>
                    <a:gd name="T8" fmla="*/ 1244 w 1767"/>
                    <a:gd name="T9" fmla="*/ 0 h 1559"/>
                    <a:gd name="T10" fmla="*/ 1380 w 1767"/>
                    <a:gd name="T11" fmla="*/ 218 h 1559"/>
                    <a:gd name="T12" fmla="*/ 1510 w 1767"/>
                    <a:gd name="T13" fmla="*/ 484 h 1559"/>
                    <a:gd name="T14" fmla="*/ 1622 w 1767"/>
                    <a:gd name="T15" fmla="*/ 688 h 1559"/>
                    <a:gd name="T16" fmla="*/ 1738 w 1767"/>
                    <a:gd name="T17" fmla="*/ 838 h 1559"/>
                    <a:gd name="T18" fmla="*/ 1733 w 1767"/>
                    <a:gd name="T19" fmla="*/ 997 h 1559"/>
                    <a:gd name="T20" fmla="*/ 1501 w 1767"/>
                    <a:gd name="T21" fmla="*/ 1128 h 1559"/>
                    <a:gd name="T22" fmla="*/ 1302 w 1767"/>
                    <a:gd name="T23" fmla="*/ 1206 h 1559"/>
                    <a:gd name="T24" fmla="*/ 1084 w 1767"/>
                    <a:gd name="T25" fmla="*/ 1288 h 1559"/>
                    <a:gd name="T26" fmla="*/ 881 w 1767"/>
                    <a:gd name="T27" fmla="*/ 1375 h 1559"/>
                    <a:gd name="T28" fmla="*/ 537 w 1767"/>
                    <a:gd name="T29" fmla="*/ 1540 h 1559"/>
                    <a:gd name="T30" fmla="*/ 378 w 1767"/>
                    <a:gd name="T31" fmla="*/ 1535 h 1559"/>
                    <a:gd name="T32" fmla="*/ 281 w 1767"/>
                    <a:gd name="T33" fmla="*/ 1317 h 1559"/>
                    <a:gd name="T34" fmla="*/ 237 w 1767"/>
                    <a:gd name="T35" fmla="*/ 1104 h 1559"/>
                    <a:gd name="T36" fmla="*/ 111 w 1767"/>
                    <a:gd name="T37" fmla="*/ 838 h 1559"/>
                    <a:gd name="T38" fmla="*/ 15 w 1767"/>
                    <a:gd name="T39" fmla="*/ 581 h 1559"/>
                    <a:gd name="T40" fmla="*/ 53 w 1767"/>
                    <a:gd name="T41" fmla="*/ 484 h 1559"/>
                    <a:gd name="T42" fmla="*/ 53 w 1767"/>
                    <a:gd name="T43" fmla="*/ 547 h 1559"/>
                    <a:gd name="T44" fmla="*/ 92 w 1767"/>
                    <a:gd name="T45" fmla="*/ 717 h 1559"/>
                    <a:gd name="T46" fmla="*/ 165 w 1767"/>
                    <a:gd name="T47" fmla="*/ 939 h 1559"/>
                    <a:gd name="T48" fmla="*/ 261 w 1767"/>
                    <a:gd name="T49" fmla="*/ 1085 h 1559"/>
                    <a:gd name="T50" fmla="*/ 305 w 1767"/>
                    <a:gd name="T51" fmla="*/ 1244 h 1559"/>
                    <a:gd name="T52" fmla="*/ 402 w 1767"/>
                    <a:gd name="T53" fmla="*/ 1511 h 1559"/>
                    <a:gd name="T54" fmla="*/ 557 w 1767"/>
                    <a:gd name="T55" fmla="*/ 1501 h 1559"/>
                    <a:gd name="T56" fmla="*/ 813 w 1767"/>
                    <a:gd name="T57" fmla="*/ 1375 h 1559"/>
                    <a:gd name="T58" fmla="*/ 978 w 1767"/>
                    <a:gd name="T59" fmla="*/ 1317 h 1559"/>
                    <a:gd name="T60" fmla="*/ 1138 w 1767"/>
                    <a:gd name="T61" fmla="*/ 1249 h 1559"/>
                    <a:gd name="T62" fmla="*/ 1360 w 1767"/>
                    <a:gd name="T63" fmla="*/ 1162 h 1559"/>
                    <a:gd name="T64" fmla="*/ 1569 w 1767"/>
                    <a:gd name="T65" fmla="*/ 1085 h 1559"/>
                    <a:gd name="T66" fmla="*/ 1723 w 1767"/>
                    <a:gd name="T67" fmla="*/ 963 h 1559"/>
                    <a:gd name="T68" fmla="*/ 1709 w 1767"/>
                    <a:gd name="T69" fmla="*/ 833 h 1559"/>
                    <a:gd name="T70" fmla="*/ 1593 w 1767"/>
                    <a:gd name="T71" fmla="*/ 697 h 1559"/>
                    <a:gd name="T72" fmla="*/ 1443 w 1767"/>
                    <a:gd name="T73" fmla="*/ 402 h 1559"/>
                    <a:gd name="T74" fmla="*/ 1322 w 1767"/>
                    <a:gd name="T75" fmla="*/ 160 h 1559"/>
                    <a:gd name="T76" fmla="*/ 1230 w 1767"/>
                    <a:gd name="T77" fmla="*/ 34 h 1559"/>
                    <a:gd name="T78" fmla="*/ 978 w 1767"/>
                    <a:gd name="T79" fmla="*/ 107 h 1559"/>
                    <a:gd name="T80" fmla="*/ 746 w 1767"/>
                    <a:gd name="T81" fmla="*/ 257 h 1559"/>
                    <a:gd name="T82" fmla="*/ 474 w 1767"/>
                    <a:gd name="T83" fmla="*/ 373 h 1559"/>
                    <a:gd name="T84" fmla="*/ 85 w 1767"/>
                    <a:gd name="T85" fmla="*/ 477 h 15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767" h="1559">
                      <a:moveTo>
                        <a:pt x="85" y="477"/>
                      </a:moveTo>
                      <a:lnTo>
                        <a:pt x="266" y="426"/>
                      </a:lnTo>
                      <a:lnTo>
                        <a:pt x="349" y="387"/>
                      </a:lnTo>
                      <a:lnTo>
                        <a:pt x="426" y="353"/>
                      </a:lnTo>
                      <a:lnTo>
                        <a:pt x="494" y="324"/>
                      </a:lnTo>
                      <a:lnTo>
                        <a:pt x="571" y="281"/>
                      </a:lnTo>
                      <a:lnTo>
                        <a:pt x="663" y="247"/>
                      </a:lnTo>
                      <a:lnTo>
                        <a:pt x="760" y="218"/>
                      </a:lnTo>
                      <a:lnTo>
                        <a:pt x="818" y="179"/>
                      </a:lnTo>
                      <a:lnTo>
                        <a:pt x="891" y="126"/>
                      </a:lnTo>
                      <a:lnTo>
                        <a:pt x="973" y="82"/>
                      </a:lnTo>
                      <a:lnTo>
                        <a:pt x="1051" y="63"/>
                      </a:lnTo>
                      <a:lnTo>
                        <a:pt x="1147" y="29"/>
                      </a:lnTo>
                      <a:lnTo>
                        <a:pt x="1210" y="5"/>
                      </a:lnTo>
                      <a:lnTo>
                        <a:pt x="1244" y="0"/>
                      </a:lnTo>
                      <a:lnTo>
                        <a:pt x="1288" y="39"/>
                      </a:lnTo>
                      <a:lnTo>
                        <a:pt x="1341" y="136"/>
                      </a:lnTo>
                      <a:lnTo>
                        <a:pt x="1380" y="218"/>
                      </a:lnTo>
                      <a:lnTo>
                        <a:pt x="1433" y="295"/>
                      </a:lnTo>
                      <a:lnTo>
                        <a:pt x="1472" y="397"/>
                      </a:lnTo>
                      <a:lnTo>
                        <a:pt x="1510" y="484"/>
                      </a:lnTo>
                      <a:lnTo>
                        <a:pt x="1554" y="576"/>
                      </a:lnTo>
                      <a:lnTo>
                        <a:pt x="1583" y="629"/>
                      </a:lnTo>
                      <a:lnTo>
                        <a:pt x="1622" y="688"/>
                      </a:lnTo>
                      <a:lnTo>
                        <a:pt x="1690" y="741"/>
                      </a:lnTo>
                      <a:lnTo>
                        <a:pt x="1714" y="765"/>
                      </a:lnTo>
                      <a:lnTo>
                        <a:pt x="1738" y="838"/>
                      </a:lnTo>
                      <a:lnTo>
                        <a:pt x="1767" y="901"/>
                      </a:lnTo>
                      <a:lnTo>
                        <a:pt x="1762" y="949"/>
                      </a:lnTo>
                      <a:lnTo>
                        <a:pt x="1733" y="997"/>
                      </a:lnTo>
                      <a:lnTo>
                        <a:pt x="1670" y="1036"/>
                      </a:lnTo>
                      <a:lnTo>
                        <a:pt x="1573" y="1109"/>
                      </a:lnTo>
                      <a:lnTo>
                        <a:pt x="1501" y="1128"/>
                      </a:lnTo>
                      <a:lnTo>
                        <a:pt x="1423" y="1162"/>
                      </a:lnTo>
                      <a:lnTo>
                        <a:pt x="1375" y="1186"/>
                      </a:lnTo>
                      <a:lnTo>
                        <a:pt x="1302" y="1206"/>
                      </a:lnTo>
                      <a:lnTo>
                        <a:pt x="1244" y="1235"/>
                      </a:lnTo>
                      <a:lnTo>
                        <a:pt x="1181" y="1269"/>
                      </a:lnTo>
                      <a:lnTo>
                        <a:pt x="1084" y="1288"/>
                      </a:lnTo>
                      <a:lnTo>
                        <a:pt x="1046" y="1293"/>
                      </a:lnTo>
                      <a:lnTo>
                        <a:pt x="983" y="1351"/>
                      </a:lnTo>
                      <a:lnTo>
                        <a:pt x="881" y="1375"/>
                      </a:lnTo>
                      <a:lnTo>
                        <a:pt x="736" y="1457"/>
                      </a:lnTo>
                      <a:lnTo>
                        <a:pt x="629" y="1496"/>
                      </a:lnTo>
                      <a:lnTo>
                        <a:pt x="537" y="1540"/>
                      </a:lnTo>
                      <a:lnTo>
                        <a:pt x="450" y="1559"/>
                      </a:lnTo>
                      <a:lnTo>
                        <a:pt x="411" y="1554"/>
                      </a:lnTo>
                      <a:lnTo>
                        <a:pt x="378" y="1535"/>
                      </a:lnTo>
                      <a:lnTo>
                        <a:pt x="339" y="1452"/>
                      </a:lnTo>
                      <a:lnTo>
                        <a:pt x="295" y="1370"/>
                      </a:lnTo>
                      <a:lnTo>
                        <a:pt x="281" y="1317"/>
                      </a:lnTo>
                      <a:lnTo>
                        <a:pt x="271" y="1235"/>
                      </a:lnTo>
                      <a:lnTo>
                        <a:pt x="257" y="1172"/>
                      </a:lnTo>
                      <a:lnTo>
                        <a:pt x="237" y="1104"/>
                      </a:lnTo>
                      <a:lnTo>
                        <a:pt x="174" y="1017"/>
                      </a:lnTo>
                      <a:lnTo>
                        <a:pt x="136" y="954"/>
                      </a:lnTo>
                      <a:lnTo>
                        <a:pt x="111" y="838"/>
                      </a:lnTo>
                      <a:lnTo>
                        <a:pt x="77" y="755"/>
                      </a:lnTo>
                      <a:lnTo>
                        <a:pt x="39" y="668"/>
                      </a:lnTo>
                      <a:lnTo>
                        <a:pt x="15" y="581"/>
                      </a:lnTo>
                      <a:lnTo>
                        <a:pt x="0" y="537"/>
                      </a:lnTo>
                      <a:lnTo>
                        <a:pt x="15" y="504"/>
                      </a:lnTo>
                      <a:lnTo>
                        <a:pt x="53" y="484"/>
                      </a:lnTo>
                      <a:lnTo>
                        <a:pt x="87" y="494"/>
                      </a:lnTo>
                      <a:lnTo>
                        <a:pt x="97" y="523"/>
                      </a:lnTo>
                      <a:lnTo>
                        <a:pt x="53" y="547"/>
                      </a:lnTo>
                      <a:lnTo>
                        <a:pt x="53" y="591"/>
                      </a:lnTo>
                      <a:lnTo>
                        <a:pt x="68" y="649"/>
                      </a:lnTo>
                      <a:lnTo>
                        <a:pt x="92" y="717"/>
                      </a:lnTo>
                      <a:lnTo>
                        <a:pt x="126" y="794"/>
                      </a:lnTo>
                      <a:lnTo>
                        <a:pt x="150" y="852"/>
                      </a:lnTo>
                      <a:lnTo>
                        <a:pt x="165" y="939"/>
                      </a:lnTo>
                      <a:lnTo>
                        <a:pt x="189" y="978"/>
                      </a:lnTo>
                      <a:lnTo>
                        <a:pt x="237" y="1046"/>
                      </a:lnTo>
                      <a:lnTo>
                        <a:pt x="261" y="1085"/>
                      </a:lnTo>
                      <a:lnTo>
                        <a:pt x="281" y="1138"/>
                      </a:lnTo>
                      <a:lnTo>
                        <a:pt x="290" y="1191"/>
                      </a:lnTo>
                      <a:lnTo>
                        <a:pt x="305" y="1244"/>
                      </a:lnTo>
                      <a:lnTo>
                        <a:pt x="320" y="1331"/>
                      </a:lnTo>
                      <a:lnTo>
                        <a:pt x="349" y="1404"/>
                      </a:lnTo>
                      <a:lnTo>
                        <a:pt x="402" y="1511"/>
                      </a:lnTo>
                      <a:lnTo>
                        <a:pt x="441" y="1530"/>
                      </a:lnTo>
                      <a:lnTo>
                        <a:pt x="479" y="1530"/>
                      </a:lnTo>
                      <a:lnTo>
                        <a:pt x="557" y="1501"/>
                      </a:lnTo>
                      <a:lnTo>
                        <a:pt x="654" y="1462"/>
                      </a:lnTo>
                      <a:lnTo>
                        <a:pt x="741" y="1419"/>
                      </a:lnTo>
                      <a:lnTo>
                        <a:pt x="813" y="1375"/>
                      </a:lnTo>
                      <a:lnTo>
                        <a:pt x="871" y="1341"/>
                      </a:lnTo>
                      <a:lnTo>
                        <a:pt x="929" y="1317"/>
                      </a:lnTo>
                      <a:lnTo>
                        <a:pt x="978" y="1317"/>
                      </a:lnTo>
                      <a:lnTo>
                        <a:pt x="1007" y="1283"/>
                      </a:lnTo>
                      <a:lnTo>
                        <a:pt x="1075" y="1259"/>
                      </a:lnTo>
                      <a:lnTo>
                        <a:pt x="1138" y="1249"/>
                      </a:lnTo>
                      <a:lnTo>
                        <a:pt x="1176" y="1244"/>
                      </a:lnTo>
                      <a:lnTo>
                        <a:pt x="1293" y="1177"/>
                      </a:lnTo>
                      <a:lnTo>
                        <a:pt x="1360" y="1162"/>
                      </a:lnTo>
                      <a:lnTo>
                        <a:pt x="1418" y="1133"/>
                      </a:lnTo>
                      <a:lnTo>
                        <a:pt x="1491" y="1094"/>
                      </a:lnTo>
                      <a:lnTo>
                        <a:pt x="1569" y="1085"/>
                      </a:lnTo>
                      <a:lnTo>
                        <a:pt x="1636" y="1026"/>
                      </a:lnTo>
                      <a:lnTo>
                        <a:pt x="1690" y="988"/>
                      </a:lnTo>
                      <a:lnTo>
                        <a:pt x="1723" y="963"/>
                      </a:lnTo>
                      <a:lnTo>
                        <a:pt x="1733" y="920"/>
                      </a:lnTo>
                      <a:lnTo>
                        <a:pt x="1733" y="876"/>
                      </a:lnTo>
                      <a:lnTo>
                        <a:pt x="1709" y="833"/>
                      </a:lnTo>
                      <a:lnTo>
                        <a:pt x="1694" y="770"/>
                      </a:lnTo>
                      <a:lnTo>
                        <a:pt x="1641" y="741"/>
                      </a:lnTo>
                      <a:lnTo>
                        <a:pt x="1593" y="697"/>
                      </a:lnTo>
                      <a:lnTo>
                        <a:pt x="1554" y="644"/>
                      </a:lnTo>
                      <a:lnTo>
                        <a:pt x="1491" y="508"/>
                      </a:lnTo>
                      <a:lnTo>
                        <a:pt x="1443" y="402"/>
                      </a:lnTo>
                      <a:lnTo>
                        <a:pt x="1414" y="324"/>
                      </a:lnTo>
                      <a:lnTo>
                        <a:pt x="1360" y="247"/>
                      </a:lnTo>
                      <a:lnTo>
                        <a:pt x="1322" y="160"/>
                      </a:lnTo>
                      <a:lnTo>
                        <a:pt x="1278" y="73"/>
                      </a:lnTo>
                      <a:lnTo>
                        <a:pt x="1254" y="58"/>
                      </a:lnTo>
                      <a:lnTo>
                        <a:pt x="1230" y="34"/>
                      </a:lnTo>
                      <a:lnTo>
                        <a:pt x="1123" y="68"/>
                      </a:lnTo>
                      <a:lnTo>
                        <a:pt x="1065" y="92"/>
                      </a:lnTo>
                      <a:lnTo>
                        <a:pt x="978" y="107"/>
                      </a:lnTo>
                      <a:lnTo>
                        <a:pt x="905" y="145"/>
                      </a:lnTo>
                      <a:lnTo>
                        <a:pt x="799" y="232"/>
                      </a:lnTo>
                      <a:lnTo>
                        <a:pt x="746" y="257"/>
                      </a:lnTo>
                      <a:lnTo>
                        <a:pt x="683" y="261"/>
                      </a:lnTo>
                      <a:lnTo>
                        <a:pt x="552" y="315"/>
                      </a:lnTo>
                      <a:lnTo>
                        <a:pt x="474" y="373"/>
                      </a:lnTo>
                      <a:lnTo>
                        <a:pt x="363" y="421"/>
                      </a:lnTo>
                      <a:lnTo>
                        <a:pt x="126" y="504"/>
                      </a:lnTo>
                      <a:lnTo>
                        <a:pt x="85" y="4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64" name="TextBox 63"/>
            <p:cNvSpPr txBox="1"/>
            <p:nvPr/>
          </p:nvSpPr>
          <p:spPr>
            <a:xfrm rot="20155588">
              <a:off x="3213563" y="4248806"/>
              <a:ext cx="230595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Keeping water in people’s hands is good, and eventually people may recycle or reuse bottles. </a:t>
              </a: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9019">
            <a:off x="4092656" y="4224346"/>
            <a:ext cx="762711" cy="762711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35742" y="5436138"/>
            <a:ext cx="222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Pro-bottled water 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TextBox 53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0345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3" name="Group 4122"/>
          <p:cNvGrpSpPr/>
          <p:nvPr/>
        </p:nvGrpSpPr>
        <p:grpSpPr>
          <a:xfrm>
            <a:off x="6248400" y="2619970"/>
            <a:ext cx="2792412" cy="3554832"/>
            <a:chOff x="6309360" y="2133600"/>
            <a:chExt cx="2792412" cy="3554832"/>
          </a:xfrm>
        </p:grpSpPr>
        <p:sp>
          <p:nvSpPr>
            <p:cNvPr id="17" name="Rectangle 16"/>
            <p:cNvSpPr/>
            <p:nvPr/>
          </p:nvSpPr>
          <p:spPr>
            <a:xfrm rot="1077317">
              <a:off x="7794885" y="2506114"/>
              <a:ext cx="1198055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6324600" y="2133600"/>
              <a:ext cx="2643188" cy="3100388"/>
              <a:chOff x="3984" y="1344"/>
              <a:chExt cx="1665" cy="1953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984" y="1344"/>
                <a:ext cx="1665" cy="19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4975" y="2028"/>
                <a:ext cx="230" cy="522"/>
              </a:xfrm>
              <a:custGeom>
                <a:avLst/>
                <a:gdLst>
                  <a:gd name="T0" fmla="*/ 181 w 230"/>
                  <a:gd name="T1" fmla="*/ 0 h 522"/>
                  <a:gd name="T2" fmla="*/ 143 w 230"/>
                  <a:gd name="T3" fmla="*/ 117 h 522"/>
                  <a:gd name="T4" fmla="*/ 86 w 230"/>
                  <a:gd name="T5" fmla="*/ 268 h 522"/>
                  <a:gd name="T6" fmla="*/ 40 w 230"/>
                  <a:gd name="T7" fmla="*/ 411 h 522"/>
                  <a:gd name="T8" fmla="*/ 0 w 230"/>
                  <a:gd name="T9" fmla="*/ 503 h 522"/>
                  <a:gd name="T10" fmla="*/ 46 w 230"/>
                  <a:gd name="T11" fmla="*/ 522 h 522"/>
                  <a:gd name="T12" fmla="*/ 82 w 230"/>
                  <a:gd name="T13" fmla="*/ 453 h 522"/>
                  <a:gd name="T14" fmla="*/ 169 w 230"/>
                  <a:gd name="T15" fmla="*/ 210 h 522"/>
                  <a:gd name="T16" fmla="*/ 202 w 230"/>
                  <a:gd name="T17" fmla="*/ 117 h 522"/>
                  <a:gd name="T18" fmla="*/ 230 w 230"/>
                  <a:gd name="T19" fmla="*/ 18 h 522"/>
                  <a:gd name="T20" fmla="*/ 181 w 230"/>
                  <a:gd name="T21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522">
                    <a:moveTo>
                      <a:pt x="181" y="0"/>
                    </a:moveTo>
                    <a:lnTo>
                      <a:pt x="143" y="117"/>
                    </a:lnTo>
                    <a:lnTo>
                      <a:pt x="86" y="268"/>
                    </a:lnTo>
                    <a:lnTo>
                      <a:pt x="40" y="411"/>
                    </a:lnTo>
                    <a:lnTo>
                      <a:pt x="0" y="503"/>
                    </a:lnTo>
                    <a:lnTo>
                      <a:pt x="46" y="522"/>
                    </a:lnTo>
                    <a:lnTo>
                      <a:pt x="82" y="453"/>
                    </a:lnTo>
                    <a:lnTo>
                      <a:pt x="169" y="210"/>
                    </a:lnTo>
                    <a:lnTo>
                      <a:pt x="202" y="117"/>
                    </a:lnTo>
                    <a:lnTo>
                      <a:pt x="230" y="18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CC7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4318" y="1848"/>
                <a:ext cx="895" cy="1444"/>
                <a:chOff x="4318" y="1848"/>
                <a:chExt cx="895" cy="1444"/>
              </a:xfrm>
            </p:grpSpPr>
            <p:sp>
              <p:nvSpPr>
                <p:cNvPr id="9" name="Freeform 9"/>
                <p:cNvSpPr>
                  <a:spLocks/>
                </p:cNvSpPr>
                <p:nvPr/>
              </p:nvSpPr>
              <p:spPr bwMode="auto">
                <a:xfrm>
                  <a:off x="4397" y="1848"/>
                  <a:ext cx="354" cy="320"/>
                </a:xfrm>
                <a:custGeom>
                  <a:avLst/>
                  <a:gdLst>
                    <a:gd name="T0" fmla="*/ 123 w 354"/>
                    <a:gd name="T1" fmla="*/ 196 h 320"/>
                    <a:gd name="T2" fmla="*/ 127 w 354"/>
                    <a:gd name="T3" fmla="*/ 152 h 320"/>
                    <a:gd name="T4" fmla="*/ 144 w 354"/>
                    <a:gd name="T5" fmla="*/ 101 h 320"/>
                    <a:gd name="T6" fmla="*/ 169 w 354"/>
                    <a:gd name="T7" fmla="*/ 61 h 320"/>
                    <a:gd name="T8" fmla="*/ 198 w 354"/>
                    <a:gd name="T9" fmla="*/ 30 h 320"/>
                    <a:gd name="T10" fmla="*/ 240 w 354"/>
                    <a:gd name="T11" fmla="*/ 8 h 320"/>
                    <a:gd name="T12" fmla="*/ 276 w 354"/>
                    <a:gd name="T13" fmla="*/ 0 h 320"/>
                    <a:gd name="T14" fmla="*/ 317 w 354"/>
                    <a:gd name="T15" fmla="*/ 13 h 320"/>
                    <a:gd name="T16" fmla="*/ 342 w 354"/>
                    <a:gd name="T17" fmla="*/ 51 h 320"/>
                    <a:gd name="T18" fmla="*/ 350 w 354"/>
                    <a:gd name="T19" fmla="*/ 95 h 320"/>
                    <a:gd name="T20" fmla="*/ 354 w 354"/>
                    <a:gd name="T21" fmla="*/ 142 h 320"/>
                    <a:gd name="T22" fmla="*/ 340 w 354"/>
                    <a:gd name="T23" fmla="*/ 191 h 320"/>
                    <a:gd name="T24" fmla="*/ 312 w 354"/>
                    <a:gd name="T25" fmla="*/ 247 h 320"/>
                    <a:gd name="T26" fmla="*/ 276 w 354"/>
                    <a:gd name="T27" fmla="*/ 286 h 320"/>
                    <a:gd name="T28" fmla="*/ 232 w 354"/>
                    <a:gd name="T29" fmla="*/ 311 h 320"/>
                    <a:gd name="T30" fmla="*/ 200 w 354"/>
                    <a:gd name="T31" fmla="*/ 320 h 320"/>
                    <a:gd name="T32" fmla="*/ 171 w 354"/>
                    <a:gd name="T33" fmla="*/ 315 h 320"/>
                    <a:gd name="T34" fmla="*/ 148 w 354"/>
                    <a:gd name="T35" fmla="*/ 299 h 320"/>
                    <a:gd name="T36" fmla="*/ 131 w 354"/>
                    <a:gd name="T37" fmla="*/ 264 h 320"/>
                    <a:gd name="T38" fmla="*/ 126 w 354"/>
                    <a:gd name="T39" fmla="*/ 243 h 320"/>
                    <a:gd name="T40" fmla="*/ 80 w 354"/>
                    <a:gd name="T41" fmla="*/ 247 h 320"/>
                    <a:gd name="T42" fmla="*/ 43 w 354"/>
                    <a:gd name="T43" fmla="*/ 260 h 320"/>
                    <a:gd name="T44" fmla="*/ 9 w 354"/>
                    <a:gd name="T45" fmla="*/ 259 h 320"/>
                    <a:gd name="T46" fmla="*/ 0 w 354"/>
                    <a:gd name="T47" fmla="*/ 238 h 320"/>
                    <a:gd name="T48" fmla="*/ 9 w 354"/>
                    <a:gd name="T49" fmla="*/ 221 h 320"/>
                    <a:gd name="T50" fmla="*/ 27 w 354"/>
                    <a:gd name="T51" fmla="*/ 202 h 320"/>
                    <a:gd name="T52" fmla="*/ 62 w 354"/>
                    <a:gd name="T53" fmla="*/ 202 h 320"/>
                    <a:gd name="T54" fmla="*/ 86 w 354"/>
                    <a:gd name="T55" fmla="*/ 202 h 320"/>
                    <a:gd name="T56" fmla="*/ 123 w 354"/>
                    <a:gd name="T57" fmla="*/ 19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54" h="320">
                      <a:moveTo>
                        <a:pt x="123" y="196"/>
                      </a:moveTo>
                      <a:lnTo>
                        <a:pt x="127" y="152"/>
                      </a:lnTo>
                      <a:lnTo>
                        <a:pt x="144" y="101"/>
                      </a:lnTo>
                      <a:lnTo>
                        <a:pt x="169" y="61"/>
                      </a:lnTo>
                      <a:lnTo>
                        <a:pt x="198" y="30"/>
                      </a:lnTo>
                      <a:lnTo>
                        <a:pt x="240" y="8"/>
                      </a:lnTo>
                      <a:lnTo>
                        <a:pt x="276" y="0"/>
                      </a:lnTo>
                      <a:lnTo>
                        <a:pt x="317" y="13"/>
                      </a:lnTo>
                      <a:lnTo>
                        <a:pt x="342" y="51"/>
                      </a:lnTo>
                      <a:lnTo>
                        <a:pt x="350" y="95"/>
                      </a:lnTo>
                      <a:lnTo>
                        <a:pt x="354" y="142"/>
                      </a:lnTo>
                      <a:lnTo>
                        <a:pt x="340" y="191"/>
                      </a:lnTo>
                      <a:lnTo>
                        <a:pt x="312" y="247"/>
                      </a:lnTo>
                      <a:lnTo>
                        <a:pt x="276" y="286"/>
                      </a:lnTo>
                      <a:lnTo>
                        <a:pt x="232" y="311"/>
                      </a:lnTo>
                      <a:lnTo>
                        <a:pt x="200" y="320"/>
                      </a:lnTo>
                      <a:lnTo>
                        <a:pt x="171" y="315"/>
                      </a:lnTo>
                      <a:lnTo>
                        <a:pt x="148" y="299"/>
                      </a:lnTo>
                      <a:lnTo>
                        <a:pt x="131" y="264"/>
                      </a:lnTo>
                      <a:lnTo>
                        <a:pt x="126" y="243"/>
                      </a:lnTo>
                      <a:lnTo>
                        <a:pt x="80" y="247"/>
                      </a:lnTo>
                      <a:lnTo>
                        <a:pt x="43" y="260"/>
                      </a:lnTo>
                      <a:lnTo>
                        <a:pt x="9" y="259"/>
                      </a:lnTo>
                      <a:lnTo>
                        <a:pt x="0" y="238"/>
                      </a:lnTo>
                      <a:lnTo>
                        <a:pt x="9" y="221"/>
                      </a:lnTo>
                      <a:lnTo>
                        <a:pt x="27" y="202"/>
                      </a:lnTo>
                      <a:lnTo>
                        <a:pt x="62" y="202"/>
                      </a:lnTo>
                      <a:lnTo>
                        <a:pt x="86" y="202"/>
                      </a:lnTo>
                      <a:lnTo>
                        <a:pt x="123" y="19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" name="Freeform 10"/>
                <p:cNvSpPr>
                  <a:spLocks/>
                </p:cNvSpPr>
                <p:nvPr/>
              </p:nvSpPr>
              <p:spPr bwMode="auto">
                <a:xfrm>
                  <a:off x="4495" y="2206"/>
                  <a:ext cx="233" cy="556"/>
                </a:xfrm>
                <a:custGeom>
                  <a:avLst/>
                  <a:gdLst>
                    <a:gd name="T0" fmla="*/ 7 w 233"/>
                    <a:gd name="T1" fmla="*/ 44 h 556"/>
                    <a:gd name="T2" fmla="*/ 34 w 233"/>
                    <a:gd name="T3" fmla="*/ 17 h 556"/>
                    <a:gd name="T4" fmla="*/ 66 w 233"/>
                    <a:gd name="T5" fmla="*/ 0 h 556"/>
                    <a:gd name="T6" fmla="*/ 111 w 233"/>
                    <a:gd name="T7" fmla="*/ 4 h 556"/>
                    <a:gd name="T8" fmla="*/ 145 w 233"/>
                    <a:gd name="T9" fmla="*/ 21 h 556"/>
                    <a:gd name="T10" fmla="*/ 176 w 233"/>
                    <a:gd name="T11" fmla="*/ 65 h 556"/>
                    <a:gd name="T12" fmla="*/ 210 w 233"/>
                    <a:gd name="T13" fmla="*/ 128 h 556"/>
                    <a:gd name="T14" fmla="*/ 227 w 233"/>
                    <a:gd name="T15" fmla="*/ 186 h 556"/>
                    <a:gd name="T16" fmla="*/ 233 w 233"/>
                    <a:gd name="T17" fmla="*/ 256 h 556"/>
                    <a:gd name="T18" fmla="*/ 233 w 233"/>
                    <a:gd name="T19" fmla="*/ 329 h 556"/>
                    <a:gd name="T20" fmla="*/ 227 w 233"/>
                    <a:gd name="T21" fmla="*/ 397 h 556"/>
                    <a:gd name="T22" fmla="*/ 209 w 233"/>
                    <a:gd name="T23" fmla="*/ 456 h 556"/>
                    <a:gd name="T24" fmla="*/ 182 w 233"/>
                    <a:gd name="T25" fmla="*/ 508 h 556"/>
                    <a:gd name="T26" fmla="*/ 162 w 233"/>
                    <a:gd name="T27" fmla="*/ 534 h 556"/>
                    <a:gd name="T28" fmla="*/ 123 w 233"/>
                    <a:gd name="T29" fmla="*/ 552 h 556"/>
                    <a:gd name="T30" fmla="*/ 93 w 233"/>
                    <a:gd name="T31" fmla="*/ 556 h 556"/>
                    <a:gd name="T32" fmla="*/ 53 w 233"/>
                    <a:gd name="T33" fmla="*/ 542 h 556"/>
                    <a:gd name="T34" fmla="*/ 34 w 233"/>
                    <a:gd name="T35" fmla="*/ 512 h 556"/>
                    <a:gd name="T36" fmla="*/ 18 w 233"/>
                    <a:gd name="T37" fmla="*/ 484 h 556"/>
                    <a:gd name="T38" fmla="*/ 10 w 233"/>
                    <a:gd name="T39" fmla="*/ 453 h 556"/>
                    <a:gd name="T40" fmla="*/ 11 w 233"/>
                    <a:gd name="T41" fmla="*/ 402 h 556"/>
                    <a:gd name="T42" fmla="*/ 18 w 233"/>
                    <a:gd name="T43" fmla="*/ 367 h 556"/>
                    <a:gd name="T44" fmla="*/ 34 w 233"/>
                    <a:gd name="T45" fmla="*/ 331 h 556"/>
                    <a:gd name="T46" fmla="*/ 44 w 233"/>
                    <a:gd name="T47" fmla="*/ 284 h 556"/>
                    <a:gd name="T48" fmla="*/ 53 w 233"/>
                    <a:gd name="T49" fmla="*/ 256 h 556"/>
                    <a:gd name="T50" fmla="*/ 56 w 233"/>
                    <a:gd name="T51" fmla="*/ 220 h 556"/>
                    <a:gd name="T52" fmla="*/ 47 w 233"/>
                    <a:gd name="T53" fmla="*/ 181 h 556"/>
                    <a:gd name="T54" fmla="*/ 25 w 233"/>
                    <a:gd name="T55" fmla="*/ 150 h 556"/>
                    <a:gd name="T56" fmla="*/ 7 w 233"/>
                    <a:gd name="T57" fmla="*/ 120 h 556"/>
                    <a:gd name="T58" fmla="*/ 0 w 233"/>
                    <a:gd name="T59" fmla="*/ 87 h 556"/>
                    <a:gd name="T60" fmla="*/ 7 w 233"/>
                    <a:gd name="T61" fmla="*/ 44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3" h="556">
                      <a:moveTo>
                        <a:pt x="7" y="44"/>
                      </a:moveTo>
                      <a:lnTo>
                        <a:pt x="34" y="17"/>
                      </a:lnTo>
                      <a:lnTo>
                        <a:pt x="66" y="0"/>
                      </a:lnTo>
                      <a:lnTo>
                        <a:pt x="111" y="4"/>
                      </a:lnTo>
                      <a:lnTo>
                        <a:pt x="145" y="21"/>
                      </a:lnTo>
                      <a:lnTo>
                        <a:pt x="176" y="65"/>
                      </a:lnTo>
                      <a:lnTo>
                        <a:pt x="210" y="128"/>
                      </a:lnTo>
                      <a:lnTo>
                        <a:pt x="227" y="186"/>
                      </a:lnTo>
                      <a:lnTo>
                        <a:pt x="233" y="256"/>
                      </a:lnTo>
                      <a:lnTo>
                        <a:pt x="233" y="329"/>
                      </a:lnTo>
                      <a:lnTo>
                        <a:pt x="227" y="397"/>
                      </a:lnTo>
                      <a:lnTo>
                        <a:pt x="209" y="456"/>
                      </a:lnTo>
                      <a:lnTo>
                        <a:pt x="182" y="508"/>
                      </a:lnTo>
                      <a:lnTo>
                        <a:pt x="162" y="534"/>
                      </a:lnTo>
                      <a:lnTo>
                        <a:pt x="123" y="552"/>
                      </a:lnTo>
                      <a:lnTo>
                        <a:pt x="93" y="556"/>
                      </a:lnTo>
                      <a:lnTo>
                        <a:pt x="53" y="542"/>
                      </a:lnTo>
                      <a:lnTo>
                        <a:pt x="34" y="512"/>
                      </a:lnTo>
                      <a:lnTo>
                        <a:pt x="18" y="484"/>
                      </a:lnTo>
                      <a:lnTo>
                        <a:pt x="10" y="453"/>
                      </a:lnTo>
                      <a:lnTo>
                        <a:pt x="11" y="402"/>
                      </a:lnTo>
                      <a:lnTo>
                        <a:pt x="18" y="367"/>
                      </a:lnTo>
                      <a:lnTo>
                        <a:pt x="34" y="331"/>
                      </a:lnTo>
                      <a:lnTo>
                        <a:pt x="44" y="284"/>
                      </a:lnTo>
                      <a:lnTo>
                        <a:pt x="53" y="256"/>
                      </a:lnTo>
                      <a:lnTo>
                        <a:pt x="56" y="220"/>
                      </a:lnTo>
                      <a:lnTo>
                        <a:pt x="47" y="181"/>
                      </a:lnTo>
                      <a:lnTo>
                        <a:pt x="25" y="150"/>
                      </a:lnTo>
                      <a:lnTo>
                        <a:pt x="7" y="120"/>
                      </a:lnTo>
                      <a:lnTo>
                        <a:pt x="0" y="87"/>
                      </a:lnTo>
                      <a:lnTo>
                        <a:pt x="7" y="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" name="Freeform 11"/>
                <p:cNvSpPr>
                  <a:spLocks/>
                </p:cNvSpPr>
                <p:nvPr/>
              </p:nvSpPr>
              <p:spPr bwMode="auto">
                <a:xfrm rot="16842081">
                  <a:off x="4151" y="2439"/>
                  <a:ext cx="573" cy="232"/>
                </a:xfrm>
                <a:custGeom>
                  <a:avLst/>
                  <a:gdLst>
                    <a:gd name="T0" fmla="*/ 433 w 573"/>
                    <a:gd name="T1" fmla="*/ 132 h 232"/>
                    <a:gd name="T2" fmla="*/ 511 w 573"/>
                    <a:gd name="T3" fmla="*/ 112 h 232"/>
                    <a:gd name="T4" fmla="*/ 566 w 573"/>
                    <a:gd name="T5" fmla="*/ 109 h 232"/>
                    <a:gd name="T6" fmla="*/ 573 w 573"/>
                    <a:gd name="T7" fmla="*/ 132 h 232"/>
                    <a:gd name="T8" fmla="*/ 573 w 573"/>
                    <a:gd name="T9" fmla="*/ 198 h 232"/>
                    <a:gd name="T10" fmla="*/ 534 w 573"/>
                    <a:gd name="T11" fmla="*/ 211 h 232"/>
                    <a:gd name="T12" fmla="*/ 428 w 573"/>
                    <a:gd name="T13" fmla="*/ 209 h 232"/>
                    <a:gd name="T14" fmla="*/ 318 w 573"/>
                    <a:gd name="T15" fmla="*/ 192 h 232"/>
                    <a:gd name="T16" fmla="*/ 221 w 573"/>
                    <a:gd name="T17" fmla="*/ 175 h 232"/>
                    <a:gd name="T18" fmla="*/ 117 w 573"/>
                    <a:gd name="T19" fmla="*/ 187 h 232"/>
                    <a:gd name="T20" fmla="*/ 61 w 573"/>
                    <a:gd name="T21" fmla="*/ 221 h 232"/>
                    <a:gd name="T22" fmla="*/ 22 w 573"/>
                    <a:gd name="T23" fmla="*/ 232 h 232"/>
                    <a:gd name="T24" fmla="*/ 1 w 573"/>
                    <a:gd name="T25" fmla="*/ 228 h 232"/>
                    <a:gd name="T26" fmla="*/ 0 w 573"/>
                    <a:gd name="T27" fmla="*/ 171 h 232"/>
                    <a:gd name="T28" fmla="*/ 22 w 573"/>
                    <a:gd name="T29" fmla="*/ 97 h 232"/>
                    <a:gd name="T30" fmla="*/ 19 w 573"/>
                    <a:gd name="T31" fmla="*/ 46 h 232"/>
                    <a:gd name="T32" fmla="*/ 1 w 573"/>
                    <a:gd name="T33" fmla="*/ 21 h 232"/>
                    <a:gd name="T34" fmla="*/ 1 w 573"/>
                    <a:gd name="T35" fmla="*/ 6 h 232"/>
                    <a:gd name="T36" fmla="*/ 27 w 573"/>
                    <a:gd name="T37" fmla="*/ 0 h 232"/>
                    <a:gd name="T38" fmla="*/ 61 w 573"/>
                    <a:gd name="T39" fmla="*/ 34 h 232"/>
                    <a:gd name="T40" fmla="*/ 63 w 573"/>
                    <a:gd name="T41" fmla="*/ 79 h 232"/>
                    <a:gd name="T42" fmla="*/ 47 w 573"/>
                    <a:gd name="T43" fmla="*/ 141 h 232"/>
                    <a:gd name="T44" fmla="*/ 43 w 573"/>
                    <a:gd name="T45" fmla="*/ 181 h 232"/>
                    <a:gd name="T46" fmla="*/ 105 w 573"/>
                    <a:gd name="T47" fmla="*/ 153 h 232"/>
                    <a:gd name="T48" fmla="*/ 173 w 573"/>
                    <a:gd name="T49" fmla="*/ 120 h 232"/>
                    <a:gd name="T50" fmla="*/ 248 w 573"/>
                    <a:gd name="T51" fmla="*/ 118 h 232"/>
                    <a:gd name="T52" fmla="*/ 300 w 573"/>
                    <a:gd name="T53" fmla="*/ 129 h 232"/>
                    <a:gd name="T54" fmla="*/ 356 w 573"/>
                    <a:gd name="T55" fmla="*/ 129 h 232"/>
                    <a:gd name="T56" fmla="*/ 433 w 573"/>
                    <a:gd name="T57" fmla="*/ 1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73" h="232">
                      <a:moveTo>
                        <a:pt x="433" y="132"/>
                      </a:moveTo>
                      <a:lnTo>
                        <a:pt x="511" y="112"/>
                      </a:lnTo>
                      <a:lnTo>
                        <a:pt x="566" y="109"/>
                      </a:lnTo>
                      <a:lnTo>
                        <a:pt x="573" y="132"/>
                      </a:lnTo>
                      <a:lnTo>
                        <a:pt x="573" y="198"/>
                      </a:lnTo>
                      <a:lnTo>
                        <a:pt x="534" y="211"/>
                      </a:lnTo>
                      <a:lnTo>
                        <a:pt x="428" y="209"/>
                      </a:lnTo>
                      <a:lnTo>
                        <a:pt x="318" y="192"/>
                      </a:lnTo>
                      <a:lnTo>
                        <a:pt x="221" y="175"/>
                      </a:lnTo>
                      <a:lnTo>
                        <a:pt x="117" y="187"/>
                      </a:lnTo>
                      <a:lnTo>
                        <a:pt x="61" y="221"/>
                      </a:lnTo>
                      <a:lnTo>
                        <a:pt x="22" y="232"/>
                      </a:lnTo>
                      <a:lnTo>
                        <a:pt x="1" y="228"/>
                      </a:lnTo>
                      <a:lnTo>
                        <a:pt x="0" y="171"/>
                      </a:lnTo>
                      <a:lnTo>
                        <a:pt x="22" y="97"/>
                      </a:lnTo>
                      <a:lnTo>
                        <a:pt x="19" y="46"/>
                      </a:lnTo>
                      <a:lnTo>
                        <a:pt x="1" y="21"/>
                      </a:lnTo>
                      <a:lnTo>
                        <a:pt x="1" y="6"/>
                      </a:lnTo>
                      <a:lnTo>
                        <a:pt x="27" y="0"/>
                      </a:lnTo>
                      <a:lnTo>
                        <a:pt x="61" y="34"/>
                      </a:lnTo>
                      <a:lnTo>
                        <a:pt x="63" y="79"/>
                      </a:lnTo>
                      <a:lnTo>
                        <a:pt x="47" y="141"/>
                      </a:lnTo>
                      <a:lnTo>
                        <a:pt x="43" y="181"/>
                      </a:lnTo>
                      <a:lnTo>
                        <a:pt x="105" y="153"/>
                      </a:lnTo>
                      <a:lnTo>
                        <a:pt x="173" y="120"/>
                      </a:lnTo>
                      <a:lnTo>
                        <a:pt x="248" y="118"/>
                      </a:lnTo>
                      <a:lnTo>
                        <a:pt x="300" y="129"/>
                      </a:lnTo>
                      <a:lnTo>
                        <a:pt x="356" y="129"/>
                      </a:lnTo>
                      <a:lnTo>
                        <a:pt x="433" y="13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12"/>
                <p:cNvSpPr>
                  <a:spLocks/>
                </p:cNvSpPr>
                <p:nvPr/>
              </p:nvSpPr>
              <p:spPr bwMode="auto">
                <a:xfrm>
                  <a:off x="4600" y="2176"/>
                  <a:ext cx="613" cy="414"/>
                </a:xfrm>
                <a:custGeom>
                  <a:avLst/>
                  <a:gdLst>
                    <a:gd name="T0" fmla="*/ 13 w 613"/>
                    <a:gd name="T1" fmla="*/ 61 h 414"/>
                    <a:gd name="T2" fmla="*/ 43 w 613"/>
                    <a:gd name="T3" fmla="*/ 57 h 414"/>
                    <a:gd name="T4" fmla="*/ 79 w 613"/>
                    <a:gd name="T5" fmla="*/ 81 h 414"/>
                    <a:gd name="T6" fmla="*/ 106 w 613"/>
                    <a:gd name="T7" fmla="*/ 124 h 414"/>
                    <a:gd name="T8" fmla="*/ 142 w 613"/>
                    <a:gd name="T9" fmla="*/ 195 h 414"/>
                    <a:gd name="T10" fmla="*/ 171 w 613"/>
                    <a:gd name="T11" fmla="*/ 258 h 414"/>
                    <a:gd name="T12" fmla="*/ 198 w 613"/>
                    <a:gd name="T13" fmla="*/ 318 h 414"/>
                    <a:gd name="T14" fmla="*/ 214 w 613"/>
                    <a:gd name="T15" fmla="*/ 328 h 414"/>
                    <a:gd name="T16" fmla="*/ 246 w 613"/>
                    <a:gd name="T17" fmla="*/ 318 h 414"/>
                    <a:gd name="T18" fmla="*/ 307 w 613"/>
                    <a:gd name="T19" fmla="*/ 268 h 414"/>
                    <a:gd name="T20" fmla="*/ 378 w 613"/>
                    <a:gd name="T21" fmla="*/ 208 h 414"/>
                    <a:gd name="T22" fmla="*/ 424 w 613"/>
                    <a:gd name="T23" fmla="*/ 156 h 414"/>
                    <a:gd name="T24" fmla="*/ 446 w 613"/>
                    <a:gd name="T25" fmla="*/ 125 h 414"/>
                    <a:gd name="T26" fmla="*/ 446 w 613"/>
                    <a:gd name="T27" fmla="*/ 113 h 414"/>
                    <a:gd name="T28" fmla="*/ 446 w 613"/>
                    <a:gd name="T29" fmla="*/ 96 h 414"/>
                    <a:gd name="T30" fmla="*/ 449 w 613"/>
                    <a:gd name="T31" fmla="*/ 86 h 414"/>
                    <a:gd name="T32" fmla="*/ 445 w 613"/>
                    <a:gd name="T33" fmla="*/ 51 h 414"/>
                    <a:gd name="T34" fmla="*/ 432 w 613"/>
                    <a:gd name="T35" fmla="*/ 25 h 414"/>
                    <a:gd name="T36" fmla="*/ 438 w 613"/>
                    <a:gd name="T37" fmla="*/ 0 h 414"/>
                    <a:gd name="T38" fmla="*/ 468 w 613"/>
                    <a:gd name="T39" fmla="*/ 0 h 414"/>
                    <a:gd name="T40" fmla="*/ 485 w 613"/>
                    <a:gd name="T41" fmla="*/ 39 h 414"/>
                    <a:gd name="T42" fmla="*/ 478 w 613"/>
                    <a:gd name="T43" fmla="*/ 100 h 414"/>
                    <a:gd name="T44" fmla="*/ 490 w 613"/>
                    <a:gd name="T45" fmla="*/ 100 h 414"/>
                    <a:gd name="T46" fmla="*/ 526 w 613"/>
                    <a:gd name="T47" fmla="*/ 96 h 414"/>
                    <a:gd name="T48" fmla="*/ 563 w 613"/>
                    <a:gd name="T49" fmla="*/ 73 h 414"/>
                    <a:gd name="T50" fmla="*/ 594 w 613"/>
                    <a:gd name="T51" fmla="*/ 69 h 414"/>
                    <a:gd name="T52" fmla="*/ 602 w 613"/>
                    <a:gd name="T53" fmla="*/ 91 h 414"/>
                    <a:gd name="T54" fmla="*/ 613 w 613"/>
                    <a:gd name="T55" fmla="*/ 137 h 414"/>
                    <a:gd name="T56" fmla="*/ 562 w 613"/>
                    <a:gd name="T57" fmla="*/ 207 h 414"/>
                    <a:gd name="T58" fmla="*/ 534 w 613"/>
                    <a:gd name="T59" fmla="*/ 241 h 414"/>
                    <a:gd name="T60" fmla="*/ 508 w 613"/>
                    <a:gd name="T61" fmla="*/ 245 h 414"/>
                    <a:gd name="T62" fmla="*/ 476 w 613"/>
                    <a:gd name="T63" fmla="*/ 208 h 414"/>
                    <a:gd name="T64" fmla="*/ 438 w 613"/>
                    <a:gd name="T65" fmla="*/ 207 h 414"/>
                    <a:gd name="T66" fmla="*/ 404 w 613"/>
                    <a:gd name="T67" fmla="*/ 241 h 414"/>
                    <a:gd name="T68" fmla="*/ 347 w 613"/>
                    <a:gd name="T69" fmla="*/ 302 h 414"/>
                    <a:gd name="T70" fmla="*/ 289 w 613"/>
                    <a:gd name="T71" fmla="*/ 372 h 414"/>
                    <a:gd name="T72" fmla="*/ 239 w 613"/>
                    <a:gd name="T73" fmla="*/ 402 h 414"/>
                    <a:gd name="T74" fmla="*/ 202 w 613"/>
                    <a:gd name="T75" fmla="*/ 414 h 414"/>
                    <a:gd name="T76" fmla="*/ 180 w 613"/>
                    <a:gd name="T77" fmla="*/ 401 h 414"/>
                    <a:gd name="T78" fmla="*/ 162 w 613"/>
                    <a:gd name="T79" fmla="*/ 362 h 414"/>
                    <a:gd name="T80" fmla="*/ 129 w 613"/>
                    <a:gd name="T81" fmla="*/ 297 h 414"/>
                    <a:gd name="T82" fmla="*/ 86 w 613"/>
                    <a:gd name="T83" fmla="*/ 220 h 414"/>
                    <a:gd name="T84" fmla="*/ 44 w 613"/>
                    <a:gd name="T85" fmla="*/ 180 h 414"/>
                    <a:gd name="T86" fmla="*/ 8 w 613"/>
                    <a:gd name="T87" fmla="*/ 139 h 414"/>
                    <a:gd name="T88" fmla="*/ 0 w 613"/>
                    <a:gd name="T89" fmla="*/ 100 h 414"/>
                    <a:gd name="T90" fmla="*/ 13 w 613"/>
                    <a:gd name="T91" fmla="*/ 61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13" h="414">
                      <a:moveTo>
                        <a:pt x="13" y="61"/>
                      </a:moveTo>
                      <a:lnTo>
                        <a:pt x="43" y="57"/>
                      </a:lnTo>
                      <a:lnTo>
                        <a:pt x="79" y="81"/>
                      </a:lnTo>
                      <a:lnTo>
                        <a:pt x="106" y="124"/>
                      </a:lnTo>
                      <a:lnTo>
                        <a:pt x="142" y="195"/>
                      </a:lnTo>
                      <a:lnTo>
                        <a:pt x="171" y="258"/>
                      </a:lnTo>
                      <a:lnTo>
                        <a:pt x="198" y="318"/>
                      </a:lnTo>
                      <a:lnTo>
                        <a:pt x="214" y="328"/>
                      </a:lnTo>
                      <a:lnTo>
                        <a:pt x="246" y="318"/>
                      </a:lnTo>
                      <a:lnTo>
                        <a:pt x="307" y="268"/>
                      </a:lnTo>
                      <a:lnTo>
                        <a:pt x="378" y="208"/>
                      </a:lnTo>
                      <a:lnTo>
                        <a:pt x="424" y="156"/>
                      </a:lnTo>
                      <a:lnTo>
                        <a:pt x="446" y="125"/>
                      </a:lnTo>
                      <a:lnTo>
                        <a:pt x="446" y="113"/>
                      </a:lnTo>
                      <a:lnTo>
                        <a:pt x="446" y="96"/>
                      </a:lnTo>
                      <a:lnTo>
                        <a:pt x="449" y="86"/>
                      </a:lnTo>
                      <a:lnTo>
                        <a:pt x="445" y="51"/>
                      </a:lnTo>
                      <a:lnTo>
                        <a:pt x="432" y="25"/>
                      </a:lnTo>
                      <a:lnTo>
                        <a:pt x="438" y="0"/>
                      </a:lnTo>
                      <a:lnTo>
                        <a:pt x="468" y="0"/>
                      </a:lnTo>
                      <a:lnTo>
                        <a:pt x="485" y="39"/>
                      </a:lnTo>
                      <a:lnTo>
                        <a:pt x="478" y="100"/>
                      </a:lnTo>
                      <a:lnTo>
                        <a:pt x="490" y="100"/>
                      </a:lnTo>
                      <a:lnTo>
                        <a:pt x="526" y="96"/>
                      </a:lnTo>
                      <a:lnTo>
                        <a:pt x="563" y="73"/>
                      </a:lnTo>
                      <a:lnTo>
                        <a:pt x="594" y="69"/>
                      </a:lnTo>
                      <a:lnTo>
                        <a:pt x="602" y="91"/>
                      </a:lnTo>
                      <a:lnTo>
                        <a:pt x="613" y="137"/>
                      </a:lnTo>
                      <a:lnTo>
                        <a:pt x="562" y="207"/>
                      </a:lnTo>
                      <a:lnTo>
                        <a:pt x="534" y="241"/>
                      </a:lnTo>
                      <a:lnTo>
                        <a:pt x="508" y="245"/>
                      </a:lnTo>
                      <a:lnTo>
                        <a:pt x="476" y="208"/>
                      </a:lnTo>
                      <a:lnTo>
                        <a:pt x="438" y="207"/>
                      </a:lnTo>
                      <a:lnTo>
                        <a:pt x="404" y="241"/>
                      </a:lnTo>
                      <a:lnTo>
                        <a:pt x="347" y="302"/>
                      </a:lnTo>
                      <a:lnTo>
                        <a:pt x="289" y="372"/>
                      </a:lnTo>
                      <a:lnTo>
                        <a:pt x="239" y="402"/>
                      </a:lnTo>
                      <a:lnTo>
                        <a:pt x="202" y="414"/>
                      </a:lnTo>
                      <a:lnTo>
                        <a:pt x="180" y="401"/>
                      </a:lnTo>
                      <a:lnTo>
                        <a:pt x="162" y="362"/>
                      </a:lnTo>
                      <a:lnTo>
                        <a:pt x="129" y="297"/>
                      </a:lnTo>
                      <a:lnTo>
                        <a:pt x="86" y="220"/>
                      </a:lnTo>
                      <a:lnTo>
                        <a:pt x="44" y="180"/>
                      </a:lnTo>
                      <a:lnTo>
                        <a:pt x="8" y="139"/>
                      </a:lnTo>
                      <a:lnTo>
                        <a:pt x="0" y="100"/>
                      </a:lnTo>
                      <a:lnTo>
                        <a:pt x="13" y="6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13"/>
                <p:cNvSpPr>
                  <a:spLocks/>
                </p:cNvSpPr>
                <p:nvPr/>
              </p:nvSpPr>
              <p:spPr bwMode="auto">
                <a:xfrm>
                  <a:off x="4318" y="2632"/>
                  <a:ext cx="257" cy="660"/>
                </a:xfrm>
                <a:custGeom>
                  <a:avLst/>
                  <a:gdLst>
                    <a:gd name="T0" fmla="*/ 163 w 257"/>
                    <a:gd name="T1" fmla="*/ 76 h 660"/>
                    <a:gd name="T2" fmla="*/ 199 w 257"/>
                    <a:gd name="T3" fmla="*/ 10 h 660"/>
                    <a:gd name="T4" fmla="*/ 236 w 257"/>
                    <a:gd name="T5" fmla="*/ 0 h 660"/>
                    <a:gd name="T6" fmla="*/ 244 w 257"/>
                    <a:gd name="T7" fmla="*/ 32 h 660"/>
                    <a:gd name="T8" fmla="*/ 257 w 257"/>
                    <a:gd name="T9" fmla="*/ 93 h 660"/>
                    <a:gd name="T10" fmla="*/ 239 w 257"/>
                    <a:gd name="T11" fmla="*/ 121 h 660"/>
                    <a:gd name="T12" fmla="*/ 190 w 257"/>
                    <a:gd name="T13" fmla="*/ 173 h 660"/>
                    <a:gd name="T14" fmla="*/ 163 w 257"/>
                    <a:gd name="T15" fmla="*/ 244 h 660"/>
                    <a:gd name="T16" fmla="*/ 142 w 257"/>
                    <a:gd name="T17" fmla="*/ 300 h 660"/>
                    <a:gd name="T18" fmla="*/ 142 w 257"/>
                    <a:gd name="T19" fmla="*/ 333 h 660"/>
                    <a:gd name="T20" fmla="*/ 147 w 257"/>
                    <a:gd name="T21" fmla="*/ 420 h 660"/>
                    <a:gd name="T22" fmla="*/ 160 w 257"/>
                    <a:gd name="T23" fmla="*/ 497 h 660"/>
                    <a:gd name="T24" fmla="*/ 180 w 257"/>
                    <a:gd name="T25" fmla="*/ 539 h 660"/>
                    <a:gd name="T26" fmla="*/ 185 w 257"/>
                    <a:gd name="T27" fmla="*/ 563 h 660"/>
                    <a:gd name="T28" fmla="*/ 181 w 257"/>
                    <a:gd name="T29" fmla="*/ 588 h 660"/>
                    <a:gd name="T30" fmla="*/ 157 w 257"/>
                    <a:gd name="T31" fmla="*/ 593 h 660"/>
                    <a:gd name="T32" fmla="*/ 110 w 257"/>
                    <a:gd name="T33" fmla="*/ 603 h 660"/>
                    <a:gd name="T34" fmla="*/ 65 w 257"/>
                    <a:gd name="T35" fmla="*/ 642 h 660"/>
                    <a:gd name="T36" fmla="*/ 42 w 257"/>
                    <a:gd name="T37" fmla="*/ 660 h 660"/>
                    <a:gd name="T38" fmla="*/ 18 w 257"/>
                    <a:gd name="T39" fmla="*/ 647 h 660"/>
                    <a:gd name="T40" fmla="*/ 0 w 257"/>
                    <a:gd name="T41" fmla="*/ 597 h 660"/>
                    <a:gd name="T42" fmla="*/ 6 w 257"/>
                    <a:gd name="T43" fmla="*/ 571 h 660"/>
                    <a:gd name="T44" fmla="*/ 37 w 257"/>
                    <a:gd name="T45" fmla="*/ 566 h 660"/>
                    <a:gd name="T46" fmla="*/ 91 w 257"/>
                    <a:gd name="T47" fmla="*/ 544 h 660"/>
                    <a:gd name="T48" fmla="*/ 125 w 257"/>
                    <a:gd name="T49" fmla="*/ 539 h 660"/>
                    <a:gd name="T50" fmla="*/ 130 w 257"/>
                    <a:gd name="T51" fmla="*/ 514 h 660"/>
                    <a:gd name="T52" fmla="*/ 121 w 257"/>
                    <a:gd name="T53" fmla="*/ 488 h 660"/>
                    <a:gd name="T54" fmla="*/ 101 w 257"/>
                    <a:gd name="T55" fmla="*/ 420 h 660"/>
                    <a:gd name="T56" fmla="*/ 91 w 257"/>
                    <a:gd name="T57" fmla="*/ 340 h 660"/>
                    <a:gd name="T58" fmla="*/ 91 w 257"/>
                    <a:gd name="T59" fmla="*/ 276 h 660"/>
                    <a:gd name="T60" fmla="*/ 110 w 257"/>
                    <a:gd name="T61" fmla="*/ 212 h 660"/>
                    <a:gd name="T62" fmla="*/ 133 w 257"/>
                    <a:gd name="T63" fmla="*/ 146 h 660"/>
                    <a:gd name="T64" fmla="*/ 149 w 257"/>
                    <a:gd name="T65" fmla="*/ 105 h 660"/>
                    <a:gd name="T66" fmla="*/ 163 w 257"/>
                    <a:gd name="T67" fmla="*/ 76 h 6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57" h="660">
                      <a:moveTo>
                        <a:pt x="163" y="76"/>
                      </a:moveTo>
                      <a:lnTo>
                        <a:pt x="199" y="10"/>
                      </a:lnTo>
                      <a:lnTo>
                        <a:pt x="236" y="0"/>
                      </a:lnTo>
                      <a:lnTo>
                        <a:pt x="244" y="32"/>
                      </a:lnTo>
                      <a:lnTo>
                        <a:pt x="257" y="93"/>
                      </a:lnTo>
                      <a:lnTo>
                        <a:pt x="239" y="121"/>
                      </a:lnTo>
                      <a:lnTo>
                        <a:pt x="190" y="173"/>
                      </a:lnTo>
                      <a:lnTo>
                        <a:pt x="163" y="244"/>
                      </a:lnTo>
                      <a:lnTo>
                        <a:pt x="142" y="300"/>
                      </a:lnTo>
                      <a:lnTo>
                        <a:pt x="142" y="333"/>
                      </a:lnTo>
                      <a:lnTo>
                        <a:pt x="147" y="420"/>
                      </a:lnTo>
                      <a:lnTo>
                        <a:pt x="160" y="497"/>
                      </a:lnTo>
                      <a:lnTo>
                        <a:pt x="180" y="539"/>
                      </a:lnTo>
                      <a:lnTo>
                        <a:pt x="185" y="563"/>
                      </a:lnTo>
                      <a:lnTo>
                        <a:pt x="181" y="588"/>
                      </a:lnTo>
                      <a:lnTo>
                        <a:pt x="157" y="593"/>
                      </a:lnTo>
                      <a:lnTo>
                        <a:pt x="110" y="603"/>
                      </a:lnTo>
                      <a:lnTo>
                        <a:pt x="65" y="642"/>
                      </a:lnTo>
                      <a:lnTo>
                        <a:pt x="42" y="660"/>
                      </a:lnTo>
                      <a:lnTo>
                        <a:pt x="18" y="647"/>
                      </a:lnTo>
                      <a:lnTo>
                        <a:pt x="0" y="597"/>
                      </a:lnTo>
                      <a:lnTo>
                        <a:pt x="6" y="571"/>
                      </a:lnTo>
                      <a:lnTo>
                        <a:pt x="37" y="566"/>
                      </a:lnTo>
                      <a:lnTo>
                        <a:pt x="91" y="544"/>
                      </a:lnTo>
                      <a:lnTo>
                        <a:pt x="125" y="539"/>
                      </a:lnTo>
                      <a:lnTo>
                        <a:pt x="130" y="514"/>
                      </a:lnTo>
                      <a:lnTo>
                        <a:pt x="121" y="488"/>
                      </a:lnTo>
                      <a:lnTo>
                        <a:pt x="101" y="420"/>
                      </a:lnTo>
                      <a:lnTo>
                        <a:pt x="91" y="340"/>
                      </a:lnTo>
                      <a:lnTo>
                        <a:pt x="91" y="276"/>
                      </a:lnTo>
                      <a:lnTo>
                        <a:pt x="110" y="212"/>
                      </a:lnTo>
                      <a:lnTo>
                        <a:pt x="133" y="146"/>
                      </a:lnTo>
                      <a:lnTo>
                        <a:pt x="149" y="105"/>
                      </a:lnTo>
                      <a:lnTo>
                        <a:pt x="163" y="76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Freeform 14"/>
                <p:cNvSpPr>
                  <a:spLocks/>
                </p:cNvSpPr>
                <p:nvPr/>
              </p:nvSpPr>
              <p:spPr bwMode="auto">
                <a:xfrm>
                  <a:off x="4577" y="2664"/>
                  <a:ext cx="245" cy="590"/>
                </a:xfrm>
                <a:custGeom>
                  <a:avLst/>
                  <a:gdLst>
                    <a:gd name="T0" fmla="*/ 14 w 245"/>
                    <a:gd name="T1" fmla="*/ 22 h 590"/>
                    <a:gd name="T2" fmla="*/ 37 w 245"/>
                    <a:gd name="T3" fmla="*/ 0 h 590"/>
                    <a:gd name="T4" fmla="*/ 60 w 245"/>
                    <a:gd name="T5" fmla="*/ 5 h 590"/>
                    <a:gd name="T6" fmla="*/ 82 w 245"/>
                    <a:gd name="T7" fmla="*/ 24 h 590"/>
                    <a:gd name="T8" fmla="*/ 101 w 245"/>
                    <a:gd name="T9" fmla="*/ 80 h 590"/>
                    <a:gd name="T10" fmla="*/ 128 w 245"/>
                    <a:gd name="T11" fmla="*/ 173 h 590"/>
                    <a:gd name="T12" fmla="*/ 142 w 245"/>
                    <a:gd name="T13" fmla="*/ 257 h 590"/>
                    <a:gd name="T14" fmla="*/ 144 w 245"/>
                    <a:gd name="T15" fmla="*/ 313 h 590"/>
                    <a:gd name="T16" fmla="*/ 137 w 245"/>
                    <a:gd name="T17" fmla="*/ 340 h 590"/>
                    <a:gd name="T18" fmla="*/ 125 w 245"/>
                    <a:gd name="T19" fmla="*/ 383 h 590"/>
                    <a:gd name="T20" fmla="*/ 104 w 245"/>
                    <a:gd name="T21" fmla="*/ 432 h 590"/>
                    <a:gd name="T22" fmla="*/ 87 w 245"/>
                    <a:gd name="T23" fmla="*/ 483 h 590"/>
                    <a:gd name="T24" fmla="*/ 83 w 245"/>
                    <a:gd name="T25" fmla="*/ 524 h 590"/>
                    <a:gd name="T26" fmla="*/ 96 w 245"/>
                    <a:gd name="T27" fmla="*/ 538 h 590"/>
                    <a:gd name="T28" fmla="*/ 137 w 245"/>
                    <a:gd name="T29" fmla="*/ 529 h 590"/>
                    <a:gd name="T30" fmla="*/ 199 w 245"/>
                    <a:gd name="T31" fmla="*/ 524 h 590"/>
                    <a:gd name="T32" fmla="*/ 230 w 245"/>
                    <a:gd name="T33" fmla="*/ 529 h 590"/>
                    <a:gd name="T34" fmla="*/ 245 w 245"/>
                    <a:gd name="T35" fmla="*/ 546 h 590"/>
                    <a:gd name="T36" fmla="*/ 245 w 245"/>
                    <a:gd name="T37" fmla="*/ 563 h 590"/>
                    <a:gd name="T38" fmla="*/ 221 w 245"/>
                    <a:gd name="T39" fmla="*/ 582 h 590"/>
                    <a:gd name="T40" fmla="*/ 197 w 245"/>
                    <a:gd name="T41" fmla="*/ 590 h 590"/>
                    <a:gd name="T42" fmla="*/ 134 w 245"/>
                    <a:gd name="T43" fmla="*/ 573 h 590"/>
                    <a:gd name="T44" fmla="*/ 107 w 245"/>
                    <a:gd name="T45" fmla="*/ 573 h 590"/>
                    <a:gd name="T46" fmla="*/ 79 w 245"/>
                    <a:gd name="T47" fmla="*/ 585 h 590"/>
                    <a:gd name="T48" fmla="*/ 59 w 245"/>
                    <a:gd name="T49" fmla="*/ 585 h 590"/>
                    <a:gd name="T50" fmla="*/ 28 w 245"/>
                    <a:gd name="T51" fmla="*/ 568 h 590"/>
                    <a:gd name="T52" fmla="*/ 31 w 245"/>
                    <a:gd name="T53" fmla="*/ 541 h 590"/>
                    <a:gd name="T54" fmla="*/ 37 w 245"/>
                    <a:gd name="T55" fmla="*/ 521 h 590"/>
                    <a:gd name="T56" fmla="*/ 49 w 245"/>
                    <a:gd name="T57" fmla="*/ 490 h 590"/>
                    <a:gd name="T58" fmla="*/ 56 w 245"/>
                    <a:gd name="T59" fmla="*/ 461 h 590"/>
                    <a:gd name="T60" fmla="*/ 63 w 245"/>
                    <a:gd name="T61" fmla="*/ 405 h 590"/>
                    <a:gd name="T62" fmla="*/ 74 w 245"/>
                    <a:gd name="T63" fmla="*/ 344 h 590"/>
                    <a:gd name="T64" fmla="*/ 96 w 245"/>
                    <a:gd name="T65" fmla="*/ 296 h 590"/>
                    <a:gd name="T66" fmla="*/ 83 w 245"/>
                    <a:gd name="T67" fmla="*/ 257 h 590"/>
                    <a:gd name="T68" fmla="*/ 49 w 245"/>
                    <a:gd name="T69" fmla="*/ 168 h 590"/>
                    <a:gd name="T70" fmla="*/ 10 w 245"/>
                    <a:gd name="T71" fmla="*/ 91 h 590"/>
                    <a:gd name="T72" fmla="*/ 0 w 245"/>
                    <a:gd name="T73" fmla="*/ 52 h 590"/>
                    <a:gd name="T74" fmla="*/ 14 w 245"/>
                    <a:gd name="T75" fmla="*/ 22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5" h="590">
                      <a:moveTo>
                        <a:pt x="14" y="22"/>
                      </a:moveTo>
                      <a:lnTo>
                        <a:pt x="37" y="0"/>
                      </a:lnTo>
                      <a:lnTo>
                        <a:pt x="60" y="5"/>
                      </a:lnTo>
                      <a:lnTo>
                        <a:pt x="82" y="24"/>
                      </a:lnTo>
                      <a:lnTo>
                        <a:pt x="101" y="80"/>
                      </a:lnTo>
                      <a:lnTo>
                        <a:pt x="128" y="173"/>
                      </a:lnTo>
                      <a:lnTo>
                        <a:pt x="142" y="257"/>
                      </a:lnTo>
                      <a:lnTo>
                        <a:pt x="144" y="313"/>
                      </a:lnTo>
                      <a:lnTo>
                        <a:pt x="137" y="340"/>
                      </a:lnTo>
                      <a:lnTo>
                        <a:pt x="125" y="383"/>
                      </a:lnTo>
                      <a:lnTo>
                        <a:pt x="104" y="432"/>
                      </a:lnTo>
                      <a:lnTo>
                        <a:pt x="87" y="483"/>
                      </a:lnTo>
                      <a:lnTo>
                        <a:pt x="83" y="524"/>
                      </a:lnTo>
                      <a:lnTo>
                        <a:pt x="96" y="538"/>
                      </a:lnTo>
                      <a:lnTo>
                        <a:pt x="137" y="529"/>
                      </a:lnTo>
                      <a:lnTo>
                        <a:pt x="199" y="524"/>
                      </a:lnTo>
                      <a:lnTo>
                        <a:pt x="230" y="529"/>
                      </a:lnTo>
                      <a:lnTo>
                        <a:pt x="245" y="546"/>
                      </a:lnTo>
                      <a:lnTo>
                        <a:pt x="245" y="563"/>
                      </a:lnTo>
                      <a:lnTo>
                        <a:pt x="221" y="582"/>
                      </a:lnTo>
                      <a:lnTo>
                        <a:pt x="197" y="590"/>
                      </a:lnTo>
                      <a:lnTo>
                        <a:pt x="134" y="573"/>
                      </a:lnTo>
                      <a:lnTo>
                        <a:pt x="107" y="573"/>
                      </a:lnTo>
                      <a:lnTo>
                        <a:pt x="79" y="585"/>
                      </a:lnTo>
                      <a:lnTo>
                        <a:pt x="59" y="585"/>
                      </a:lnTo>
                      <a:lnTo>
                        <a:pt x="28" y="568"/>
                      </a:lnTo>
                      <a:lnTo>
                        <a:pt x="31" y="541"/>
                      </a:lnTo>
                      <a:lnTo>
                        <a:pt x="37" y="521"/>
                      </a:lnTo>
                      <a:lnTo>
                        <a:pt x="49" y="490"/>
                      </a:lnTo>
                      <a:lnTo>
                        <a:pt x="56" y="461"/>
                      </a:lnTo>
                      <a:lnTo>
                        <a:pt x="63" y="405"/>
                      </a:lnTo>
                      <a:lnTo>
                        <a:pt x="74" y="344"/>
                      </a:lnTo>
                      <a:lnTo>
                        <a:pt x="96" y="296"/>
                      </a:lnTo>
                      <a:lnTo>
                        <a:pt x="83" y="257"/>
                      </a:lnTo>
                      <a:lnTo>
                        <a:pt x="49" y="168"/>
                      </a:lnTo>
                      <a:lnTo>
                        <a:pt x="10" y="91"/>
                      </a:lnTo>
                      <a:lnTo>
                        <a:pt x="0" y="5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" name="TextBox 19"/>
            <p:cNvSpPr txBox="1"/>
            <p:nvPr/>
          </p:nvSpPr>
          <p:spPr>
            <a:xfrm>
              <a:off x="6309360" y="5319100"/>
              <a:ext cx="2792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Against bottled water </a:t>
              </a:r>
            </a:p>
          </p:txBody>
        </p:sp>
        <p:grpSp>
          <p:nvGrpSpPr>
            <p:cNvPr id="22" name="Group 18"/>
            <p:cNvGrpSpPr>
              <a:grpSpLocks noChangeAspect="1"/>
            </p:cNvGrpSpPr>
            <p:nvPr/>
          </p:nvGrpSpPr>
          <p:grpSpPr bwMode="auto">
            <a:xfrm rot="1996176">
              <a:off x="8255708" y="2651345"/>
              <a:ext cx="276409" cy="501650"/>
              <a:chOff x="2618" y="1729"/>
              <a:chExt cx="551" cy="1000"/>
            </a:xfrm>
          </p:grpSpPr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642" y="2250"/>
                <a:ext cx="490" cy="425"/>
              </a:xfrm>
              <a:custGeom>
                <a:avLst/>
                <a:gdLst>
                  <a:gd name="T0" fmla="*/ 177 w 980"/>
                  <a:gd name="T1" fmla="*/ 2 h 850"/>
                  <a:gd name="T2" fmla="*/ 166 w 980"/>
                  <a:gd name="T3" fmla="*/ 0 h 850"/>
                  <a:gd name="T4" fmla="*/ 153 w 980"/>
                  <a:gd name="T5" fmla="*/ 0 h 850"/>
                  <a:gd name="T6" fmla="*/ 133 w 980"/>
                  <a:gd name="T7" fmla="*/ 0 h 850"/>
                  <a:gd name="T8" fmla="*/ 116 w 980"/>
                  <a:gd name="T9" fmla="*/ 0 h 850"/>
                  <a:gd name="T10" fmla="*/ 95 w 980"/>
                  <a:gd name="T11" fmla="*/ 3 h 850"/>
                  <a:gd name="T12" fmla="*/ 74 w 980"/>
                  <a:gd name="T13" fmla="*/ 11 h 850"/>
                  <a:gd name="T14" fmla="*/ 55 w 980"/>
                  <a:gd name="T15" fmla="*/ 23 h 850"/>
                  <a:gd name="T16" fmla="*/ 38 w 980"/>
                  <a:gd name="T17" fmla="*/ 38 h 850"/>
                  <a:gd name="T18" fmla="*/ 23 w 980"/>
                  <a:gd name="T19" fmla="*/ 59 h 850"/>
                  <a:gd name="T20" fmla="*/ 12 w 980"/>
                  <a:gd name="T21" fmla="*/ 89 h 850"/>
                  <a:gd name="T22" fmla="*/ 4 w 980"/>
                  <a:gd name="T23" fmla="*/ 123 h 850"/>
                  <a:gd name="T24" fmla="*/ 2 w 980"/>
                  <a:gd name="T25" fmla="*/ 167 h 850"/>
                  <a:gd name="T26" fmla="*/ 0 w 980"/>
                  <a:gd name="T27" fmla="*/ 222 h 850"/>
                  <a:gd name="T28" fmla="*/ 0 w 980"/>
                  <a:gd name="T29" fmla="*/ 287 h 850"/>
                  <a:gd name="T30" fmla="*/ 2 w 980"/>
                  <a:gd name="T31" fmla="*/ 359 h 850"/>
                  <a:gd name="T32" fmla="*/ 10 w 980"/>
                  <a:gd name="T33" fmla="*/ 435 h 850"/>
                  <a:gd name="T34" fmla="*/ 19 w 980"/>
                  <a:gd name="T35" fmla="*/ 511 h 850"/>
                  <a:gd name="T36" fmla="*/ 36 w 980"/>
                  <a:gd name="T37" fmla="*/ 585 h 850"/>
                  <a:gd name="T38" fmla="*/ 57 w 980"/>
                  <a:gd name="T39" fmla="*/ 656 h 850"/>
                  <a:gd name="T40" fmla="*/ 86 w 980"/>
                  <a:gd name="T41" fmla="*/ 720 h 850"/>
                  <a:gd name="T42" fmla="*/ 124 w 980"/>
                  <a:gd name="T43" fmla="*/ 774 h 850"/>
                  <a:gd name="T44" fmla="*/ 170 w 980"/>
                  <a:gd name="T45" fmla="*/ 813 h 850"/>
                  <a:gd name="T46" fmla="*/ 225 w 980"/>
                  <a:gd name="T47" fmla="*/ 840 h 850"/>
                  <a:gd name="T48" fmla="*/ 290 w 980"/>
                  <a:gd name="T49" fmla="*/ 850 h 850"/>
                  <a:gd name="T50" fmla="*/ 360 w 980"/>
                  <a:gd name="T51" fmla="*/ 848 h 850"/>
                  <a:gd name="T52" fmla="*/ 432 w 980"/>
                  <a:gd name="T53" fmla="*/ 842 h 850"/>
                  <a:gd name="T54" fmla="*/ 505 w 980"/>
                  <a:gd name="T55" fmla="*/ 833 h 850"/>
                  <a:gd name="T56" fmla="*/ 575 w 980"/>
                  <a:gd name="T57" fmla="*/ 821 h 850"/>
                  <a:gd name="T58" fmla="*/ 643 w 980"/>
                  <a:gd name="T59" fmla="*/ 808 h 850"/>
                  <a:gd name="T60" fmla="*/ 708 w 980"/>
                  <a:gd name="T61" fmla="*/ 791 h 850"/>
                  <a:gd name="T62" fmla="*/ 767 w 980"/>
                  <a:gd name="T63" fmla="*/ 770 h 850"/>
                  <a:gd name="T64" fmla="*/ 822 w 980"/>
                  <a:gd name="T65" fmla="*/ 747 h 850"/>
                  <a:gd name="T66" fmla="*/ 870 w 980"/>
                  <a:gd name="T67" fmla="*/ 720 h 850"/>
                  <a:gd name="T68" fmla="*/ 912 w 980"/>
                  <a:gd name="T69" fmla="*/ 690 h 850"/>
                  <a:gd name="T70" fmla="*/ 944 w 980"/>
                  <a:gd name="T71" fmla="*/ 658 h 850"/>
                  <a:gd name="T72" fmla="*/ 967 w 980"/>
                  <a:gd name="T73" fmla="*/ 623 h 850"/>
                  <a:gd name="T74" fmla="*/ 980 w 980"/>
                  <a:gd name="T75" fmla="*/ 583 h 850"/>
                  <a:gd name="T76" fmla="*/ 975 w 980"/>
                  <a:gd name="T77" fmla="*/ 547 h 850"/>
                  <a:gd name="T78" fmla="*/ 954 w 980"/>
                  <a:gd name="T79" fmla="*/ 517 h 850"/>
                  <a:gd name="T80" fmla="*/ 919 w 980"/>
                  <a:gd name="T81" fmla="*/ 492 h 850"/>
                  <a:gd name="T82" fmla="*/ 870 w 980"/>
                  <a:gd name="T83" fmla="*/ 471 h 850"/>
                  <a:gd name="T84" fmla="*/ 813 w 980"/>
                  <a:gd name="T85" fmla="*/ 456 h 850"/>
                  <a:gd name="T86" fmla="*/ 750 w 980"/>
                  <a:gd name="T87" fmla="*/ 447 h 850"/>
                  <a:gd name="T88" fmla="*/ 682 w 980"/>
                  <a:gd name="T89" fmla="*/ 439 h 850"/>
                  <a:gd name="T90" fmla="*/ 611 w 980"/>
                  <a:gd name="T91" fmla="*/ 439 h 850"/>
                  <a:gd name="T92" fmla="*/ 541 w 980"/>
                  <a:gd name="T93" fmla="*/ 441 h 850"/>
                  <a:gd name="T94" fmla="*/ 474 w 980"/>
                  <a:gd name="T95" fmla="*/ 447 h 850"/>
                  <a:gd name="T96" fmla="*/ 413 w 980"/>
                  <a:gd name="T97" fmla="*/ 458 h 850"/>
                  <a:gd name="T98" fmla="*/ 360 w 980"/>
                  <a:gd name="T99" fmla="*/ 471 h 850"/>
                  <a:gd name="T100" fmla="*/ 318 w 980"/>
                  <a:gd name="T101" fmla="*/ 488 h 850"/>
                  <a:gd name="T102" fmla="*/ 282 w 980"/>
                  <a:gd name="T103" fmla="*/ 485 h 850"/>
                  <a:gd name="T104" fmla="*/ 253 w 980"/>
                  <a:gd name="T105" fmla="*/ 466 h 850"/>
                  <a:gd name="T106" fmla="*/ 232 w 980"/>
                  <a:gd name="T107" fmla="*/ 429 h 850"/>
                  <a:gd name="T108" fmla="*/ 213 w 980"/>
                  <a:gd name="T109" fmla="*/ 384 h 850"/>
                  <a:gd name="T110" fmla="*/ 202 w 980"/>
                  <a:gd name="T111" fmla="*/ 329 h 850"/>
                  <a:gd name="T112" fmla="*/ 192 w 980"/>
                  <a:gd name="T113" fmla="*/ 272 h 850"/>
                  <a:gd name="T114" fmla="*/ 187 w 980"/>
                  <a:gd name="T115" fmla="*/ 209 h 850"/>
                  <a:gd name="T116" fmla="*/ 183 w 980"/>
                  <a:gd name="T117" fmla="*/ 152 h 850"/>
                  <a:gd name="T118" fmla="*/ 183 w 980"/>
                  <a:gd name="T119" fmla="*/ 99 h 850"/>
                  <a:gd name="T120" fmla="*/ 183 w 980"/>
                  <a:gd name="T121" fmla="*/ 53 h 850"/>
                  <a:gd name="T122" fmla="*/ 183 w 980"/>
                  <a:gd name="T123" fmla="*/ 21 h 850"/>
                  <a:gd name="T124" fmla="*/ 183 w 980"/>
                  <a:gd name="T125" fmla="*/ 5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80" h="850">
                    <a:moveTo>
                      <a:pt x="185" y="3"/>
                    </a:moveTo>
                    <a:lnTo>
                      <a:pt x="183" y="3"/>
                    </a:lnTo>
                    <a:lnTo>
                      <a:pt x="183" y="3"/>
                    </a:lnTo>
                    <a:lnTo>
                      <a:pt x="179" y="3"/>
                    </a:lnTo>
                    <a:lnTo>
                      <a:pt x="177" y="2"/>
                    </a:lnTo>
                    <a:lnTo>
                      <a:pt x="175" y="2"/>
                    </a:lnTo>
                    <a:lnTo>
                      <a:pt x="173" y="2"/>
                    </a:lnTo>
                    <a:lnTo>
                      <a:pt x="172" y="2"/>
                    </a:lnTo>
                    <a:lnTo>
                      <a:pt x="170" y="2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0" y="0"/>
                    </a:lnTo>
                    <a:lnTo>
                      <a:pt x="158" y="0"/>
                    </a:lnTo>
                    <a:lnTo>
                      <a:pt x="154" y="0"/>
                    </a:lnTo>
                    <a:lnTo>
                      <a:pt x="153" y="0"/>
                    </a:lnTo>
                    <a:lnTo>
                      <a:pt x="147" y="0"/>
                    </a:lnTo>
                    <a:lnTo>
                      <a:pt x="145" y="0"/>
                    </a:lnTo>
                    <a:lnTo>
                      <a:pt x="141" y="0"/>
                    </a:lnTo>
                    <a:lnTo>
                      <a:pt x="137" y="0"/>
                    </a:lnTo>
                    <a:lnTo>
                      <a:pt x="133" y="0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7" y="2"/>
                    </a:lnTo>
                    <a:lnTo>
                      <a:pt x="103" y="2"/>
                    </a:lnTo>
                    <a:lnTo>
                      <a:pt x="99" y="3"/>
                    </a:lnTo>
                    <a:lnTo>
                      <a:pt x="95" y="3"/>
                    </a:lnTo>
                    <a:lnTo>
                      <a:pt x="92" y="5"/>
                    </a:lnTo>
                    <a:lnTo>
                      <a:pt x="86" y="7"/>
                    </a:lnTo>
                    <a:lnTo>
                      <a:pt x="84" y="7"/>
                    </a:lnTo>
                    <a:lnTo>
                      <a:pt x="78" y="9"/>
                    </a:lnTo>
                    <a:lnTo>
                      <a:pt x="74" y="11"/>
                    </a:lnTo>
                    <a:lnTo>
                      <a:pt x="71" y="13"/>
                    </a:lnTo>
                    <a:lnTo>
                      <a:pt x="67" y="15"/>
                    </a:lnTo>
                    <a:lnTo>
                      <a:pt x="63" y="17"/>
                    </a:lnTo>
                    <a:lnTo>
                      <a:pt x="59" y="19"/>
                    </a:lnTo>
                    <a:lnTo>
                      <a:pt x="55" y="23"/>
                    </a:lnTo>
                    <a:lnTo>
                      <a:pt x="52" y="26"/>
                    </a:lnTo>
                    <a:lnTo>
                      <a:pt x="48" y="28"/>
                    </a:lnTo>
                    <a:lnTo>
                      <a:pt x="44" y="30"/>
                    </a:lnTo>
                    <a:lnTo>
                      <a:pt x="40" y="36"/>
                    </a:lnTo>
                    <a:lnTo>
                      <a:pt x="38" y="38"/>
                    </a:lnTo>
                    <a:lnTo>
                      <a:pt x="35" y="43"/>
                    </a:lnTo>
                    <a:lnTo>
                      <a:pt x="31" y="47"/>
                    </a:lnTo>
                    <a:lnTo>
                      <a:pt x="29" y="49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1" y="64"/>
                    </a:lnTo>
                    <a:lnTo>
                      <a:pt x="17" y="70"/>
                    </a:lnTo>
                    <a:lnTo>
                      <a:pt x="17" y="76"/>
                    </a:lnTo>
                    <a:lnTo>
                      <a:pt x="14" y="81"/>
                    </a:lnTo>
                    <a:lnTo>
                      <a:pt x="12" y="89"/>
                    </a:lnTo>
                    <a:lnTo>
                      <a:pt x="10" y="93"/>
                    </a:lnTo>
                    <a:lnTo>
                      <a:pt x="8" y="100"/>
                    </a:lnTo>
                    <a:lnTo>
                      <a:pt x="6" y="108"/>
                    </a:lnTo>
                    <a:lnTo>
                      <a:pt x="6" y="116"/>
                    </a:lnTo>
                    <a:lnTo>
                      <a:pt x="4" y="123"/>
                    </a:lnTo>
                    <a:lnTo>
                      <a:pt x="4" y="131"/>
                    </a:lnTo>
                    <a:lnTo>
                      <a:pt x="4" y="138"/>
                    </a:lnTo>
                    <a:lnTo>
                      <a:pt x="4" y="146"/>
                    </a:lnTo>
                    <a:lnTo>
                      <a:pt x="2" y="156"/>
                    </a:lnTo>
                    <a:lnTo>
                      <a:pt x="2" y="167"/>
                    </a:lnTo>
                    <a:lnTo>
                      <a:pt x="2" y="177"/>
                    </a:lnTo>
                    <a:lnTo>
                      <a:pt x="0" y="188"/>
                    </a:lnTo>
                    <a:lnTo>
                      <a:pt x="0" y="199"/>
                    </a:lnTo>
                    <a:lnTo>
                      <a:pt x="0" y="211"/>
                    </a:lnTo>
                    <a:lnTo>
                      <a:pt x="0" y="222"/>
                    </a:lnTo>
                    <a:lnTo>
                      <a:pt x="0" y="235"/>
                    </a:lnTo>
                    <a:lnTo>
                      <a:pt x="0" y="249"/>
                    </a:lnTo>
                    <a:lnTo>
                      <a:pt x="0" y="260"/>
                    </a:lnTo>
                    <a:lnTo>
                      <a:pt x="0" y="273"/>
                    </a:lnTo>
                    <a:lnTo>
                      <a:pt x="0" y="287"/>
                    </a:lnTo>
                    <a:lnTo>
                      <a:pt x="0" y="302"/>
                    </a:lnTo>
                    <a:lnTo>
                      <a:pt x="2" y="315"/>
                    </a:lnTo>
                    <a:lnTo>
                      <a:pt x="2" y="331"/>
                    </a:lnTo>
                    <a:lnTo>
                      <a:pt x="2" y="344"/>
                    </a:lnTo>
                    <a:lnTo>
                      <a:pt x="2" y="359"/>
                    </a:lnTo>
                    <a:lnTo>
                      <a:pt x="4" y="374"/>
                    </a:lnTo>
                    <a:lnTo>
                      <a:pt x="4" y="388"/>
                    </a:lnTo>
                    <a:lnTo>
                      <a:pt x="6" y="405"/>
                    </a:lnTo>
                    <a:lnTo>
                      <a:pt x="6" y="420"/>
                    </a:lnTo>
                    <a:lnTo>
                      <a:pt x="10" y="435"/>
                    </a:lnTo>
                    <a:lnTo>
                      <a:pt x="10" y="450"/>
                    </a:lnTo>
                    <a:lnTo>
                      <a:pt x="12" y="466"/>
                    </a:lnTo>
                    <a:lnTo>
                      <a:pt x="14" y="481"/>
                    </a:lnTo>
                    <a:lnTo>
                      <a:pt x="17" y="496"/>
                    </a:lnTo>
                    <a:lnTo>
                      <a:pt x="19" y="511"/>
                    </a:lnTo>
                    <a:lnTo>
                      <a:pt x="21" y="526"/>
                    </a:lnTo>
                    <a:lnTo>
                      <a:pt x="25" y="542"/>
                    </a:lnTo>
                    <a:lnTo>
                      <a:pt x="29" y="557"/>
                    </a:lnTo>
                    <a:lnTo>
                      <a:pt x="31" y="572"/>
                    </a:lnTo>
                    <a:lnTo>
                      <a:pt x="36" y="585"/>
                    </a:lnTo>
                    <a:lnTo>
                      <a:pt x="38" y="601"/>
                    </a:lnTo>
                    <a:lnTo>
                      <a:pt x="44" y="614"/>
                    </a:lnTo>
                    <a:lnTo>
                      <a:pt x="48" y="627"/>
                    </a:lnTo>
                    <a:lnTo>
                      <a:pt x="54" y="642"/>
                    </a:lnTo>
                    <a:lnTo>
                      <a:pt x="57" y="656"/>
                    </a:lnTo>
                    <a:lnTo>
                      <a:pt x="63" y="669"/>
                    </a:lnTo>
                    <a:lnTo>
                      <a:pt x="67" y="682"/>
                    </a:lnTo>
                    <a:lnTo>
                      <a:pt x="74" y="696"/>
                    </a:lnTo>
                    <a:lnTo>
                      <a:pt x="80" y="707"/>
                    </a:lnTo>
                    <a:lnTo>
                      <a:pt x="86" y="720"/>
                    </a:lnTo>
                    <a:lnTo>
                      <a:pt x="94" y="730"/>
                    </a:lnTo>
                    <a:lnTo>
                      <a:pt x="101" y="741"/>
                    </a:lnTo>
                    <a:lnTo>
                      <a:pt x="109" y="753"/>
                    </a:lnTo>
                    <a:lnTo>
                      <a:pt x="116" y="764"/>
                    </a:lnTo>
                    <a:lnTo>
                      <a:pt x="124" y="774"/>
                    </a:lnTo>
                    <a:lnTo>
                      <a:pt x="132" y="783"/>
                    </a:lnTo>
                    <a:lnTo>
                      <a:pt x="139" y="791"/>
                    </a:lnTo>
                    <a:lnTo>
                      <a:pt x="149" y="800"/>
                    </a:lnTo>
                    <a:lnTo>
                      <a:pt x="158" y="806"/>
                    </a:lnTo>
                    <a:lnTo>
                      <a:pt x="170" y="813"/>
                    </a:lnTo>
                    <a:lnTo>
                      <a:pt x="179" y="821"/>
                    </a:lnTo>
                    <a:lnTo>
                      <a:pt x="191" y="829"/>
                    </a:lnTo>
                    <a:lnTo>
                      <a:pt x="200" y="833"/>
                    </a:lnTo>
                    <a:lnTo>
                      <a:pt x="213" y="838"/>
                    </a:lnTo>
                    <a:lnTo>
                      <a:pt x="225" y="840"/>
                    </a:lnTo>
                    <a:lnTo>
                      <a:pt x="236" y="846"/>
                    </a:lnTo>
                    <a:lnTo>
                      <a:pt x="250" y="848"/>
                    </a:lnTo>
                    <a:lnTo>
                      <a:pt x="263" y="848"/>
                    </a:lnTo>
                    <a:lnTo>
                      <a:pt x="276" y="850"/>
                    </a:lnTo>
                    <a:lnTo>
                      <a:pt x="290" y="850"/>
                    </a:lnTo>
                    <a:lnTo>
                      <a:pt x="305" y="850"/>
                    </a:lnTo>
                    <a:lnTo>
                      <a:pt x="318" y="850"/>
                    </a:lnTo>
                    <a:lnTo>
                      <a:pt x="333" y="848"/>
                    </a:lnTo>
                    <a:lnTo>
                      <a:pt x="347" y="848"/>
                    </a:lnTo>
                    <a:lnTo>
                      <a:pt x="360" y="848"/>
                    </a:lnTo>
                    <a:lnTo>
                      <a:pt x="375" y="846"/>
                    </a:lnTo>
                    <a:lnTo>
                      <a:pt x="390" y="846"/>
                    </a:lnTo>
                    <a:lnTo>
                      <a:pt x="404" y="844"/>
                    </a:lnTo>
                    <a:lnTo>
                      <a:pt x="419" y="842"/>
                    </a:lnTo>
                    <a:lnTo>
                      <a:pt x="432" y="842"/>
                    </a:lnTo>
                    <a:lnTo>
                      <a:pt x="447" y="840"/>
                    </a:lnTo>
                    <a:lnTo>
                      <a:pt x="463" y="838"/>
                    </a:lnTo>
                    <a:lnTo>
                      <a:pt x="476" y="836"/>
                    </a:lnTo>
                    <a:lnTo>
                      <a:pt x="491" y="834"/>
                    </a:lnTo>
                    <a:lnTo>
                      <a:pt x="505" y="833"/>
                    </a:lnTo>
                    <a:lnTo>
                      <a:pt x="520" y="831"/>
                    </a:lnTo>
                    <a:lnTo>
                      <a:pt x="533" y="829"/>
                    </a:lnTo>
                    <a:lnTo>
                      <a:pt x="546" y="827"/>
                    </a:lnTo>
                    <a:lnTo>
                      <a:pt x="562" y="823"/>
                    </a:lnTo>
                    <a:lnTo>
                      <a:pt x="575" y="821"/>
                    </a:lnTo>
                    <a:lnTo>
                      <a:pt x="588" y="819"/>
                    </a:lnTo>
                    <a:lnTo>
                      <a:pt x="602" y="815"/>
                    </a:lnTo>
                    <a:lnTo>
                      <a:pt x="617" y="813"/>
                    </a:lnTo>
                    <a:lnTo>
                      <a:pt x="630" y="812"/>
                    </a:lnTo>
                    <a:lnTo>
                      <a:pt x="643" y="808"/>
                    </a:lnTo>
                    <a:lnTo>
                      <a:pt x="657" y="804"/>
                    </a:lnTo>
                    <a:lnTo>
                      <a:pt x="670" y="800"/>
                    </a:lnTo>
                    <a:lnTo>
                      <a:pt x="682" y="798"/>
                    </a:lnTo>
                    <a:lnTo>
                      <a:pt x="695" y="794"/>
                    </a:lnTo>
                    <a:lnTo>
                      <a:pt x="708" y="791"/>
                    </a:lnTo>
                    <a:lnTo>
                      <a:pt x="721" y="787"/>
                    </a:lnTo>
                    <a:lnTo>
                      <a:pt x="733" y="783"/>
                    </a:lnTo>
                    <a:lnTo>
                      <a:pt x="744" y="779"/>
                    </a:lnTo>
                    <a:lnTo>
                      <a:pt x="756" y="775"/>
                    </a:lnTo>
                    <a:lnTo>
                      <a:pt x="767" y="770"/>
                    </a:lnTo>
                    <a:lnTo>
                      <a:pt x="779" y="766"/>
                    </a:lnTo>
                    <a:lnTo>
                      <a:pt x="790" y="760"/>
                    </a:lnTo>
                    <a:lnTo>
                      <a:pt x="801" y="756"/>
                    </a:lnTo>
                    <a:lnTo>
                      <a:pt x="813" y="751"/>
                    </a:lnTo>
                    <a:lnTo>
                      <a:pt x="822" y="747"/>
                    </a:lnTo>
                    <a:lnTo>
                      <a:pt x="832" y="741"/>
                    </a:lnTo>
                    <a:lnTo>
                      <a:pt x="841" y="737"/>
                    </a:lnTo>
                    <a:lnTo>
                      <a:pt x="851" y="732"/>
                    </a:lnTo>
                    <a:lnTo>
                      <a:pt x="860" y="726"/>
                    </a:lnTo>
                    <a:lnTo>
                      <a:pt x="870" y="720"/>
                    </a:lnTo>
                    <a:lnTo>
                      <a:pt x="879" y="715"/>
                    </a:lnTo>
                    <a:lnTo>
                      <a:pt x="887" y="709"/>
                    </a:lnTo>
                    <a:lnTo>
                      <a:pt x="897" y="703"/>
                    </a:lnTo>
                    <a:lnTo>
                      <a:pt x="904" y="698"/>
                    </a:lnTo>
                    <a:lnTo>
                      <a:pt x="912" y="690"/>
                    </a:lnTo>
                    <a:lnTo>
                      <a:pt x="919" y="684"/>
                    </a:lnTo>
                    <a:lnTo>
                      <a:pt x="925" y="678"/>
                    </a:lnTo>
                    <a:lnTo>
                      <a:pt x="931" y="671"/>
                    </a:lnTo>
                    <a:lnTo>
                      <a:pt x="938" y="665"/>
                    </a:lnTo>
                    <a:lnTo>
                      <a:pt x="944" y="658"/>
                    </a:lnTo>
                    <a:lnTo>
                      <a:pt x="950" y="652"/>
                    </a:lnTo>
                    <a:lnTo>
                      <a:pt x="954" y="644"/>
                    </a:lnTo>
                    <a:lnTo>
                      <a:pt x="959" y="637"/>
                    </a:lnTo>
                    <a:lnTo>
                      <a:pt x="963" y="629"/>
                    </a:lnTo>
                    <a:lnTo>
                      <a:pt x="967" y="623"/>
                    </a:lnTo>
                    <a:lnTo>
                      <a:pt x="971" y="616"/>
                    </a:lnTo>
                    <a:lnTo>
                      <a:pt x="973" y="606"/>
                    </a:lnTo>
                    <a:lnTo>
                      <a:pt x="976" y="599"/>
                    </a:lnTo>
                    <a:lnTo>
                      <a:pt x="978" y="591"/>
                    </a:lnTo>
                    <a:lnTo>
                      <a:pt x="980" y="583"/>
                    </a:lnTo>
                    <a:lnTo>
                      <a:pt x="980" y="576"/>
                    </a:lnTo>
                    <a:lnTo>
                      <a:pt x="980" y="568"/>
                    </a:lnTo>
                    <a:lnTo>
                      <a:pt x="980" y="561"/>
                    </a:lnTo>
                    <a:lnTo>
                      <a:pt x="976" y="553"/>
                    </a:lnTo>
                    <a:lnTo>
                      <a:pt x="975" y="547"/>
                    </a:lnTo>
                    <a:lnTo>
                      <a:pt x="973" y="542"/>
                    </a:lnTo>
                    <a:lnTo>
                      <a:pt x="969" y="534"/>
                    </a:lnTo>
                    <a:lnTo>
                      <a:pt x="965" y="528"/>
                    </a:lnTo>
                    <a:lnTo>
                      <a:pt x="959" y="523"/>
                    </a:lnTo>
                    <a:lnTo>
                      <a:pt x="954" y="517"/>
                    </a:lnTo>
                    <a:lnTo>
                      <a:pt x="948" y="511"/>
                    </a:lnTo>
                    <a:lnTo>
                      <a:pt x="940" y="505"/>
                    </a:lnTo>
                    <a:lnTo>
                      <a:pt x="933" y="500"/>
                    </a:lnTo>
                    <a:lnTo>
                      <a:pt x="927" y="496"/>
                    </a:lnTo>
                    <a:lnTo>
                      <a:pt x="919" y="492"/>
                    </a:lnTo>
                    <a:lnTo>
                      <a:pt x="910" y="486"/>
                    </a:lnTo>
                    <a:lnTo>
                      <a:pt x="900" y="483"/>
                    </a:lnTo>
                    <a:lnTo>
                      <a:pt x="891" y="479"/>
                    </a:lnTo>
                    <a:lnTo>
                      <a:pt x="879" y="475"/>
                    </a:lnTo>
                    <a:lnTo>
                      <a:pt x="870" y="471"/>
                    </a:lnTo>
                    <a:lnTo>
                      <a:pt x="860" y="467"/>
                    </a:lnTo>
                    <a:lnTo>
                      <a:pt x="849" y="464"/>
                    </a:lnTo>
                    <a:lnTo>
                      <a:pt x="838" y="462"/>
                    </a:lnTo>
                    <a:lnTo>
                      <a:pt x="824" y="458"/>
                    </a:lnTo>
                    <a:lnTo>
                      <a:pt x="813" y="456"/>
                    </a:lnTo>
                    <a:lnTo>
                      <a:pt x="801" y="454"/>
                    </a:lnTo>
                    <a:lnTo>
                      <a:pt x="788" y="450"/>
                    </a:lnTo>
                    <a:lnTo>
                      <a:pt x="777" y="448"/>
                    </a:lnTo>
                    <a:lnTo>
                      <a:pt x="761" y="447"/>
                    </a:lnTo>
                    <a:lnTo>
                      <a:pt x="750" y="447"/>
                    </a:lnTo>
                    <a:lnTo>
                      <a:pt x="737" y="445"/>
                    </a:lnTo>
                    <a:lnTo>
                      <a:pt x="723" y="443"/>
                    </a:lnTo>
                    <a:lnTo>
                      <a:pt x="708" y="441"/>
                    </a:lnTo>
                    <a:lnTo>
                      <a:pt x="695" y="441"/>
                    </a:lnTo>
                    <a:lnTo>
                      <a:pt x="682" y="439"/>
                    </a:lnTo>
                    <a:lnTo>
                      <a:pt x="666" y="439"/>
                    </a:lnTo>
                    <a:lnTo>
                      <a:pt x="653" y="439"/>
                    </a:lnTo>
                    <a:lnTo>
                      <a:pt x="638" y="439"/>
                    </a:lnTo>
                    <a:lnTo>
                      <a:pt x="624" y="439"/>
                    </a:lnTo>
                    <a:lnTo>
                      <a:pt x="611" y="439"/>
                    </a:lnTo>
                    <a:lnTo>
                      <a:pt x="596" y="439"/>
                    </a:lnTo>
                    <a:lnTo>
                      <a:pt x="583" y="439"/>
                    </a:lnTo>
                    <a:lnTo>
                      <a:pt x="567" y="439"/>
                    </a:lnTo>
                    <a:lnTo>
                      <a:pt x="554" y="441"/>
                    </a:lnTo>
                    <a:lnTo>
                      <a:pt x="541" y="441"/>
                    </a:lnTo>
                    <a:lnTo>
                      <a:pt x="527" y="443"/>
                    </a:lnTo>
                    <a:lnTo>
                      <a:pt x="514" y="445"/>
                    </a:lnTo>
                    <a:lnTo>
                      <a:pt x="501" y="445"/>
                    </a:lnTo>
                    <a:lnTo>
                      <a:pt x="487" y="447"/>
                    </a:lnTo>
                    <a:lnTo>
                      <a:pt x="474" y="447"/>
                    </a:lnTo>
                    <a:lnTo>
                      <a:pt x="463" y="450"/>
                    </a:lnTo>
                    <a:lnTo>
                      <a:pt x="449" y="450"/>
                    </a:lnTo>
                    <a:lnTo>
                      <a:pt x="436" y="454"/>
                    </a:lnTo>
                    <a:lnTo>
                      <a:pt x="425" y="456"/>
                    </a:lnTo>
                    <a:lnTo>
                      <a:pt x="413" y="458"/>
                    </a:lnTo>
                    <a:lnTo>
                      <a:pt x="402" y="462"/>
                    </a:lnTo>
                    <a:lnTo>
                      <a:pt x="390" y="464"/>
                    </a:lnTo>
                    <a:lnTo>
                      <a:pt x="379" y="466"/>
                    </a:lnTo>
                    <a:lnTo>
                      <a:pt x="369" y="469"/>
                    </a:lnTo>
                    <a:lnTo>
                      <a:pt x="360" y="471"/>
                    </a:lnTo>
                    <a:lnTo>
                      <a:pt x="350" y="475"/>
                    </a:lnTo>
                    <a:lnTo>
                      <a:pt x="341" y="479"/>
                    </a:lnTo>
                    <a:lnTo>
                      <a:pt x="333" y="483"/>
                    </a:lnTo>
                    <a:lnTo>
                      <a:pt x="326" y="485"/>
                    </a:lnTo>
                    <a:lnTo>
                      <a:pt x="318" y="488"/>
                    </a:lnTo>
                    <a:lnTo>
                      <a:pt x="309" y="488"/>
                    </a:lnTo>
                    <a:lnTo>
                      <a:pt x="303" y="488"/>
                    </a:lnTo>
                    <a:lnTo>
                      <a:pt x="295" y="488"/>
                    </a:lnTo>
                    <a:lnTo>
                      <a:pt x="290" y="486"/>
                    </a:lnTo>
                    <a:lnTo>
                      <a:pt x="282" y="485"/>
                    </a:lnTo>
                    <a:lnTo>
                      <a:pt x="276" y="483"/>
                    </a:lnTo>
                    <a:lnTo>
                      <a:pt x="270" y="479"/>
                    </a:lnTo>
                    <a:lnTo>
                      <a:pt x="265" y="475"/>
                    </a:lnTo>
                    <a:lnTo>
                      <a:pt x="259" y="471"/>
                    </a:lnTo>
                    <a:lnTo>
                      <a:pt x="253" y="466"/>
                    </a:lnTo>
                    <a:lnTo>
                      <a:pt x="250" y="458"/>
                    </a:lnTo>
                    <a:lnTo>
                      <a:pt x="244" y="452"/>
                    </a:lnTo>
                    <a:lnTo>
                      <a:pt x="240" y="447"/>
                    </a:lnTo>
                    <a:lnTo>
                      <a:pt x="236" y="439"/>
                    </a:lnTo>
                    <a:lnTo>
                      <a:pt x="232" y="429"/>
                    </a:lnTo>
                    <a:lnTo>
                      <a:pt x="227" y="422"/>
                    </a:lnTo>
                    <a:lnTo>
                      <a:pt x="225" y="412"/>
                    </a:lnTo>
                    <a:lnTo>
                      <a:pt x="221" y="403"/>
                    </a:lnTo>
                    <a:lnTo>
                      <a:pt x="217" y="393"/>
                    </a:lnTo>
                    <a:lnTo>
                      <a:pt x="213" y="384"/>
                    </a:lnTo>
                    <a:lnTo>
                      <a:pt x="211" y="374"/>
                    </a:lnTo>
                    <a:lnTo>
                      <a:pt x="208" y="363"/>
                    </a:lnTo>
                    <a:lnTo>
                      <a:pt x="206" y="351"/>
                    </a:lnTo>
                    <a:lnTo>
                      <a:pt x="204" y="340"/>
                    </a:lnTo>
                    <a:lnTo>
                      <a:pt x="202" y="329"/>
                    </a:lnTo>
                    <a:lnTo>
                      <a:pt x="200" y="319"/>
                    </a:lnTo>
                    <a:lnTo>
                      <a:pt x="198" y="306"/>
                    </a:lnTo>
                    <a:lnTo>
                      <a:pt x="196" y="294"/>
                    </a:lnTo>
                    <a:lnTo>
                      <a:pt x="194" y="283"/>
                    </a:lnTo>
                    <a:lnTo>
                      <a:pt x="192" y="272"/>
                    </a:lnTo>
                    <a:lnTo>
                      <a:pt x="191" y="258"/>
                    </a:lnTo>
                    <a:lnTo>
                      <a:pt x="191" y="245"/>
                    </a:lnTo>
                    <a:lnTo>
                      <a:pt x="189" y="234"/>
                    </a:lnTo>
                    <a:lnTo>
                      <a:pt x="189" y="222"/>
                    </a:lnTo>
                    <a:lnTo>
                      <a:pt x="187" y="209"/>
                    </a:lnTo>
                    <a:lnTo>
                      <a:pt x="187" y="197"/>
                    </a:lnTo>
                    <a:lnTo>
                      <a:pt x="187" y="186"/>
                    </a:lnTo>
                    <a:lnTo>
                      <a:pt x="185" y="175"/>
                    </a:lnTo>
                    <a:lnTo>
                      <a:pt x="183" y="163"/>
                    </a:lnTo>
                    <a:lnTo>
                      <a:pt x="183" y="152"/>
                    </a:lnTo>
                    <a:lnTo>
                      <a:pt x="183" y="140"/>
                    </a:lnTo>
                    <a:lnTo>
                      <a:pt x="183" y="129"/>
                    </a:lnTo>
                    <a:lnTo>
                      <a:pt x="183" y="118"/>
                    </a:lnTo>
                    <a:lnTo>
                      <a:pt x="183" y="108"/>
                    </a:lnTo>
                    <a:lnTo>
                      <a:pt x="183" y="99"/>
                    </a:lnTo>
                    <a:lnTo>
                      <a:pt x="183" y="89"/>
                    </a:lnTo>
                    <a:lnTo>
                      <a:pt x="183" y="80"/>
                    </a:lnTo>
                    <a:lnTo>
                      <a:pt x="183" y="70"/>
                    </a:lnTo>
                    <a:lnTo>
                      <a:pt x="183" y="62"/>
                    </a:lnTo>
                    <a:lnTo>
                      <a:pt x="183" y="53"/>
                    </a:lnTo>
                    <a:lnTo>
                      <a:pt x="183" y="45"/>
                    </a:lnTo>
                    <a:lnTo>
                      <a:pt x="183" y="40"/>
                    </a:lnTo>
                    <a:lnTo>
                      <a:pt x="183" y="34"/>
                    </a:lnTo>
                    <a:lnTo>
                      <a:pt x="183" y="28"/>
                    </a:lnTo>
                    <a:lnTo>
                      <a:pt x="183" y="21"/>
                    </a:lnTo>
                    <a:lnTo>
                      <a:pt x="183" y="17"/>
                    </a:lnTo>
                    <a:lnTo>
                      <a:pt x="183" y="13"/>
                    </a:lnTo>
                    <a:lnTo>
                      <a:pt x="183" y="9"/>
                    </a:lnTo>
                    <a:lnTo>
                      <a:pt x="183" y="7"/>
                    </a:lnTo>
                    <a:lnTo>
                      <a:pt x="183" y="5"/>
                    </a:lnTo>
                    <a:lnTo>
                      <a:pt x="183" y="3"/>
                    </a:lnTo>
                    <a:lnTo>
                      <a:pt x="185" y="3"/>
                    </a:lnTo>
                    <a:lnTo>
                      <a:pt x="185" y="3"/>
                    </a:lnTo>
                    <a:close/>
                  </a:path>
                </a:pathLst>
              </a:custGeom>
              <a:solidFill>
                <a:srgbClr val="B5D1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2640" y="1995"/>
                <a:ext cx="377" cy="265"/>
              </a:xfrm>
              <a:custGeom>
                <a:avLst/>
                <a:gdLst>
                  <a:gd name="T0" fmla="*/ 729 w 754"/>
                  <a:gd name="T1" fmla="*/ 72 h 531"/>
                  <a:gd name="T2" fmla="*/ 735 w 754"/>
                  <a:gd name="T3" fmla="*/ 82 h 531"/>
                  <a:gd name="T4" fmla="*/ 739 w 754"/>
                  <a:gd name="T5" fmla="*/ 95 h 531"/>
                  <a:gd name="T6" fmla="*/ 745 w 754"/>
                  <a:gd name="T7" fmla="*/ 112 h 531"/>
                  <a:gd name="T8" fmla="*/ 748 w 754"/>
                  <a:gd name="T9" fmla="*/ 129 h 531"/>
                  <a:gd name="T10" fmla="*/ 752 w 754"/>
                  <a:gd name="T11" fmla="*/ 148 h 531"/>
                  <a:gd name="T12" fmla="*/ 754 w 754"/>
                  <a:gd name="T13" fmla="*/ 169 h 531"/>
                  <a:gd name="T14" fmla="*/ 752 w 754"/>
                  <a:gd name="T15" fmla="*/ 190 h 531"/>
                  <a:gd name="T16" fmla="*/ 748 w 754"/>
                  <a:gd name="T17" fmla="*/ 209 h 531"/>
                  <a:gd name="T18" fmla="*/ 741 w 754"/>
                  <a:gd name="T19" fmla="*/ 228 h 531"/>
                  <a:gd name="T20" fmla="*/ 729 w 754"/>
                  <a:gd name="T21" fmla="*/ 247 h 531"/>
                  <a:gd name="T22" fmla="*/ 710 w 754"/>
                  <a:gd name="T23" fmla="*/ 262 h 531"/>
                  <a:gd name="T24" fmla="*/ 687 w 754"/>
                  <a:gd name="T25" fmla="*/ 274 h 531"/>
                  <a:gd name="T26" fmla="*/ 659 w 754"/>
                  <a:gd name="T27" fmla="*/ 283 h 531"/>
                  <a:gd name="T28" fmla="*/ 623 w 754"/>
                  <a:gd name="T29" fmla="*/ 289 h 531"/>
                  <a:gd name="T30" fmla="*/ 581 w 754"/>
                  <a:gd name="T31" fmla="*/ 293 h 531"/>
                  <a:gd name="T32" fmla="*/ 533 w 754"/>
                  <a:gd name="T33" fmla="*/ 306 h 531"/>
                  <a:gd name="T34" fmla="*/ 484 w 754"/>
                  <a:gd name="T35" fmla="*/ 325 h 531"/>
                  <a:gd name="T36" fmla="*/ 432 w 754"/>
                  <a:gd name="T37" fmla="*/ 350 h 531"/>
                  <a:gd name="T38" fmla="*/ 379 w 754"/>
                  <a:gd name="T39" fmla="*/ 377 h 531"/>
                  <a:gd name="T40" fmla="*/ 326 w 754"/>
                  <a:gd name="T41" fmla="*/ 407 h 531"/>
                  <a:gd name="T42" fmla="*/ 274 w 754"/>
                  <a:gd name="T43" fmla="*/ 437 h 531"/>
                  <a:gd name="T44" fmla="*/ 223 w 754"/>
                  <a:gd name="T45" fmla="*/ 464 h 531"/>
                  <a:gd name="T46" fmla="*/ 176 w 754"/>
                  <a:gd name="T47" fmla="*/ 491 h 531"/>
                  <a:gd name="T48" fmla="*/ 132 w 754"/>
                  <a:gd name="T49" fmla="*/ 510 h 531"/>
                  <a:gd name="T50" fmla="*/ 94 w 754"/>
                  <a:gd name="T51" fmla="*/ 523 h 531"/>
                  <a:gd name="T52" fmla="*/ 59 w 754"/>
                  <a:gd name="T53" fmla="*/ 529 h 531"/>
                  <a:gd name="T54" fmla="*/ 33 w 754"/>
                  <a:gd name="T55" fmla="*/ 527 h 531"/>
                  <a:gd name="T56" fmla="*/ 14 w 754"/>
                  <a:gd name="T57" fmla="*/ 510 h 531"/>
                  <a:gd name="T58" fmla="*/ 4 w 754"/>
                  <a:gd name="T59" fmla="*/ 483 h 531"/>
                  <a:gd name="T60" fmla="*/ 2 w 754"/>
                  <a:gd name="T61" fmla="*/ 439 h 531"/>
                  <a:gd name="T62" fmla="*/ 10 w 754"/>
                  <a:gd name="T63" fmla="*/ 386 h 531"/>
                  <a:gd name="T64" fmla="*/ 21 w 754"/>
                  <a:gd name="T65" fmla="*/ 335 h 531"/>
                  <a:gd name="T66" fmla="*/ 37 w 754"/>
                  <a:gd name="T67" fmla="*/ 289 h 531"/>
                  <a:gd name="T68" fmla="*/ 58 w 754"/>
                  <a:gd name="T69" fmla="*/ 245 h 531"/>
                  <a:gd name="T70" fmla="*/ 78 w 754"/>
                  <a:gd name="T71" fmla="*/ 207 h 531"/>
                  <a:gd name="T72" fmla="*/ 105 w 754"/>
                  <a:gd name="T73" fmla="*/ 171 h 531"/>
                  <a:gd name="T74" fmla="*/ 134 w 754"/>
                  <a:gd name="T75" fmla="*/ 139 h 531"/>
                  <a:gd name="T76" fmla="*/ 164 w 754"/>
                  <a:gd name="T77" fmla="*/ 110 h 531"/>
                  <a:gd name="T78" fmla="*/ 196 w 754"/>
                  <a:gd name="T79" fmla="*/ 86 h 531"/>
                  <a:gd name="T80" fmla="*/ 231 w 754"/>
                  <a:gd name="T81" fmla="*/ 65 h 531"/>
                  <a:gd name="T82" fmla="*/ 267 w 754"/>
                  <a:gd name="T83" fmla="*/ 46 h 531"/>
                  <a:gd name="T84" fmla="*/ 303 w 754"/>
                  <a:gd name="T85" fmla="*/ 31 h 531"/>
                  <a:gd name="T86" fmla="*/ 339 w 754"/>
                  <a:gd name="T87" fmla="*/ 19 h 531"/>
                  <a:gd name="T88" fmla="*/ 379 w 754"/>
                  <a:gd name="T89" fmla="*/ 8 h 531"/>
                  <a:gd name="T90" fmla="*/ 417 w 754"/>
                  <a:gd name="T91" fmla="*/ 4 h 531"/>
                  <a:gd name="T92" fmla="*/ 455 w 754"/>
                  <a:gd name="T93" fmla="*/ 2 h 531"/>
                  <a:gd name="T94" fmla="*/ 491 w 754"/>
                  <a:gd name="T95" fmla="*/ 0 h 531"/>
                  <a:gd name="T96" fmla="*/ 526 w 754"/>
                  <a:gd name="T97" fmla="*/ 2 h 531"/>
                  <a:gd name="T98" fmla="*/ 556 w 754"/>
                  <a:gd name="T99" fmla="*/ 4 h 531"/>
                  <a:gd name="T100" fmla="*/ 585 w 754"/>
                  <a:gd name="T101" fmla="*/ 8 h 531"/>
                  <a:gd name="T102" fmla="*/ 609 w 754"/>
                  <a:gd name="T103" fmla="*/ 12 h 531"/>
                  <a:gd name="T104" fmla="*/ 630 w 754"/>
                  <a:gd name="T105" fmla="*/ 17 h 531"/>
                  <a:gd name="T106" fmla="*/ 649 w 754"/>
                  <a:gd name="T107" fmla="*/ 23 h 531"/>
                  <a:gd name="T108" fmla="*/ 666 w 754"/>
                  <a:gd name="T109" fmla="*/ 31 h 531"/>
                  <a:gd name="T110" fmla="*/ 682 w 754"/>
                  <a:gd name="T111" fmla="*/ 36 h 531"/>
                  <a:gd name="T112" fmla="*/ 693 w 754"/>
                  <a:gd name="T113" fmla="*/ 42 h 531"/>
                  <a:gd name="T114" fmla="*/ 705 w 754"/>
                  <a:gd name="T115" fmla="*/ 48 h 531"/>
                  <a:gd name="T116" fmla="*/ 718 w 754"/>
                  <a:gd name="T117" fmla="*/ 57 h 531"/>
                  <a:gd name="T118" fmla="*/ 727 w 754"/>
                  <a:gd name="T119" fmla="*/ 65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54" h="531">
                    <a:moveTo>
                      <a:pt x="727" y="67"/>
                    </a:moveTo>
                    <a:lnTo>
                      <a:pt x="727" y="67"/>
                    </a:lnTo>
                    <a:lnTo>
                      <a:pt x="729" y="69"/>
                    </a:lnTo>
                    <a:lnTo>
                      <a:pt x="729" y="72"/>
                    </a:lnTo>
                    <a:lnTo>
                      <a:pt x="731" y="76"/>
                    </a:lnTo>
                    <a:lnTo>
                      <a:pt x="731" y="78"/>
                    </a:lnTo>
                    <a:lnTo>
                      <a:pt x="733" y="80"/>
                    </a:lnTo>
                    <a:lnTo>
                      <a:pt x="735" y="82"/>
                    </a:lnTo>
                    <a:lnTo>
                      <a:pt x="737" y="86"/>
                    </a:lnTo>
                    <a:lnTo>
                      <a:pt x="737" y="88"/>
                    </a:lnTo>
                    <a:lnTo>
                      <a:pt x="739" y="91"/>
                    </a:lnTo>
                    <a:lnTo>
                      <a:pt x="739" y="95"/>
                    </a:lnTo>
                    <a:lnTo>
                      <a:pt x="741" y="101"/>
                    </a:lnTo>
                    <a:lnTo>
                      <a:pt x="741" y="103"/>
                    </a:lnTo>
                    <a:lnTo>
                      <a:pt x="745" y="108"/>
                    </a:lnTo>
                    <a:lnTo>
                      <a:pt x="745" y="112"/>
                    </a:lnTo>
                    <a:lnTo>
                      <a:pt x="746" y="116"/>
                    </a:lnTo>
                    <a:lnTo>
                      <a:pt x="746" y="120"/>
                    </a:lnTo>
                    <a:lnTo>
                      <a:pt x="748" y="126"/>
                    </a:lnTo>
                    <a:lnTo>
                      <a:pt x="748" y="129"/>
                    </a:lnTo>
                    <a:lnTo>
                      <a:pt x="750" y="135"/>
                    </a:lnTo>
                    <a:lnTo>
                      <a:pt x="750" y="139"/>
                    </a:lnTo>
                    <a:lnTo>
                      <a:pt x="752" y="145"/>
                    </a:lnTo>
                    <a:lnTo>
                      <a:pt x="752" y="148"/>
                    </a:lnTo>
                    <a:lnTo>
                      <a:pt x="754" y="154"/>
                    </a:lnTo>
                    <a:lnTo>
                      <a:pt x="754" y="160"/>
                    </a:lnTo>
                    <a:lnTo>
                      <a:pt x="754" y="166"/>
                    </a:lnTo>
                    <a:lnTo>
                      <a:pt x="754" y="169"/>
                    </a:lnTo>
                    <a:lnTo>
                      <a:pt x="754" y="175"/>
                    </a:lnTo>
                    <a:lnTo>
                      <a:pt x="754" y="181"/>
                    </a:lnTo>
                    <a:lnTo>
                      <a:pt x="754" y="185"/>
                    </a:lnTo>
                    <a:lnTo>
                      <a:pt x="752" y="190"/>
                    </a:lnTo>
                    <a:lnTo>
                      <a:pt x="752" y="194"/>
                    </a:lnTo>
                    <a:lnTo>
                      <a:pt x="752" y="200"/>
                    </a:lnTo>
                    <a:lnTo>
                      <a:pt x="750" y="204"/>
                    </a:lnTo>
                    <a:lnTo>
                      <a:pt x="748" y="209"/>
                    </a:lnTo>
                    <a:lnTo>
                      <a:pt x="748" y="215"/>
                    </a:lnTo>
                    <a:lnTo>
                      <a:pt x="746" y="219"/>
                    </a:lnTo>
                    <a:lnTo>
                      <a:pt x="745" y="224"/>
                    </a:lnTo>
                    <a:lnTo>
                      <a:pt x="741" y="228"/>
                    </a:lnTo>
                    <a:lnTo>
                      <a:pt x="739" y="234"/>
                    </a:lnTo>
                    <a:lnTo>
                      <a:pt x="735" y="238"/>
                    </a:lnTo>
                    <a:lnTo>
                      <a:pt x="731" y="243"/>
                    </a:lnTo>
                    <a:lnTo>
                      <a:pt x="729" y="247"/>
                    </a:lnTo>
                    <a:lnTo>
                      <a:pt x="725" y="251"/>
                    </a:lnTo>
                    <a:lnTo>
                      <a:pt x="720" y="255"/>
                    </a:lnTo>
                    <a:lnTo>
                      <a:pt x="716" y="259"/>
                    </a:lnTo>
                    <a:lnTo>
                      <a:pt x="710" y="262"/>
                    </a:lnTo>
                    <a:lnTo>
                      <a:pt x="706" y="266"/>
                    </a:lnTo>
                    <a:lnTo>
                      <a:pt x="701" y="268"/>
                    </a:lnTo>
                    <a:lnTo>
                      <a:pt x="695" y="272"/>
                    </a:lnTo>
                    <a:lnTo>
                      <a:pt x="687" y="274"/>
                    </a:lnTo>
                    <a:lnTo>
                      <a:pt x="682" y="278"/>
                    </a:lnTo>
                    <a:lnTo>
                      <a:pt x="676" y="280"/>
                    </a:lnTo>
                    <a:lnTo>
                      <a:pt x="668" y="282"/>
                    </a:lnTo>
                    <a:lnTo>
                      <a:pt x="659" y="283"/>
                    </a:lnTo>
                    <a:lnTo>
                      <a:pt x="651" y="287"/>
                    </a:lnTo>
                    <a:lnTo>
                      <a:pt x="642" y="287"/>
                    </a:lnTo>
                    <a:lnTo>
                      <a:pt x="632" y="289"/>
                    </a:lnTo>
                    <a:lnTo>
                      <a:pt x="623" y="289"/>
                    </a:lnTo>
                    <a:lnTo>
                      <a:pt x="613" y="291"/>
                    </a:lnTo>
                    <a:lnTo>
                      <a:pt x="602" y="291"/>
                    </a:lnTo>
                    <a:lnTo>
                      <a:pt x="592" y="291"/>
                    </a:lnTo>
                    <a:lnTo>
                      <a:pt x="581" y="293"/>
                    </a:lnTo>
                    <a:lnTo>
                      <a:pt x="569" y="297"/>
                    </a:lnTo>
                    <a:lnTo>
                      <a:pt x="558" y="299"/>
                    </a:lnTo>
                    <a:lnTo>
                      <a:pt x="545" y="302"/>
                    </a:lnTo>
                    <a:lnTo>
                      <a:pt x="533" y="306"/>
                    </a:lnTo>
                    <a:lnTo>
                      <a:pt x="522" y="310"/>
                    </a:lnTo>
                    <a:lnTo>
                      <a:pt x="509" y="314"/>
                    </a:lnTo>
                    <a:lnTo>
                      <a:pt x="497" y="320"/>
                    </a:lnTo>
                    <a:lnTo>
                      <a:pt x="484" y="325"/>
                    </a:lnTo>
                    <a:lnTo>
                      <a:pt x="470" y="331"/>
                    </a:lnTo>
                    <a:lnTo>
                      <a:pt x="459" y="337"/>
                    </a:lnTo>
                    <a:lnTo>
                      <a:pt x="446" y="342"/>
                    </a:lnTo>
                    <a:lnTo>
                      <a:pt x="432" y="350"/>
                    </a:lnTo>
                    <a:lnTo>
                      <a:pt x="419" y="356"/>
                    </a:lnTo>
                    <a:lnTo>
                      <a:pt x="406" y="361"/>
                    </a:lnTo>
                    <a:lnTo>
                      <a:pt x="392" y="369"/>
                    </a:lnTo>
                    <a:lnTo>
                      <a:pt x="379" y="377"/>
                    </a:lnTo>
                    <a:lnTo>
                      <a:pt x="366" y="384"/>
                    </a:lnTo>
                    <a:lnTo>
                      <a:pt x="353" y="392"/>
                    </a:lnTo>
                    <a:lnTo>
                      <a:pt x="339" y="399"/>
                    </a:lnTo>
                    <a:lnTo>
                      <a:pt x="326" y="407"/>
                    </a:lnTo>
                    <a:lnTo>
                      <a:pt x="313" y="415"/>
                    </a:lnTo>
                    <a:lnTo>
                      <a:pt x="299" y="422"/>
                    </a:lnTo>
                    <a:lnTo>
                      <a:pt x="286" y="430"/>
                    </a:lnTo>
                    <a:lnTo>
                      <a:pt x="274" y="437"/>
                    </a:lnTo>
                    <a:lnTo>
                      <a:pt x="261" y="443"/>
                    </a:lnTo>
                    <a:lnTo>
                      <a:pt x="248" y="451"/>
                    </a:lnTo>
                    <a:lnTo>
                      <a:pt x="236" y="458"/>
                    </a:lnTo>
                    <a:lnTo>
                      <a:pt x="223" y="464"/>
                    </a:lnTo>
                    <a:lnTo>
                      <a:pt x="212" y="472"/>
                    </a:lnTo>
                    <a:lnTo>
                      <a:pt x="200" y="477"/>
                    </a:lnTo>
                    <a:lnTo>
                      <a:pt x="187" y="483"/>
                    </a:lnTo>
                    <a:lnTo>
                      <a:pt x="176" y="491"/>
                    </a:lnTo>
                    <a:lnTo>
                      <a:pt x="164" y="494"/>
                    </a:lnTo>
                    <a:lnTo>
                      <a:pt x="153" y="500"/>
                    </a:lnTo>
                    <a:lnTo>
                      <a:pt x="143" y="506"/>
                    </a:lnTo>
                    <a:lnTo>
                      <a:pt x="132" y="510"/>
                    </a:lnTo>
                    <a:lnTo>
                      <a:pt x="122" y="513"/>
                    </a:lnTo>
                    <a:lnTo>
                      <a:pt x="113" y="517"/>
                    </a:lnTo>
                    <a:lnTo>
                      <a:pt x="103" y="521"/>
                    </a:lnTo>
                    <a:lnTo>
                      <a:pt x="94" y="523"/>
                    </a:lnTo>
                    <a:lnTo>
                      <a:pt x="84" y="527"/>
                    </a:lnTo>
                    <a:lnTo>
                      <a:pt x="77" y="529"/>
                    </a:lnTo>
                    <a:lnTo>
                      <a:pt x="67" y="529"/>
                    </a:lnTo>
                    <a:lnTo>
                      <a:pt x="59" y="529"/>
                    </a:lnTo>
                    <a:lnTo>
                      <a:pt x="54" y="531"/>
                    </a:lnTo>
                    <a:lnTo>
                      <a:pt x="46" y="529"/>
                    </a:lnTo>
                    <a:lnTo>
                      <a:pt x="40" y="529"/>
                    </a:lnTo>
                    <a:lnTo>
                      <a:pt x="33" y="527"/>
                    </a:lnTo>
                    <a:lnTo>
                      <a:pt x="27" y="523"/>
                    </a:lnTo>
                    <a:lnTo>
                      <a:pt x="23" y="519"/>
                    </a:lnTo>
                    <a:lnTo>
                      <a:pt x="18" y="515"/>
                    </a:lnTo>
                    <a:lnTo>
                      <a:pt x="14" y="510"/>
                    </a:lnTo>
                    <a:lnTo>
                      <a:pt x="10" y="504"/>
                    </a:lnTo>
                    <a:lnTo>
                      <a:pt x="8" y="498"/>
                    </a:lnTo>
                    <a:lnTo>
                      <a:pt x="6" y="491"/>
                    </a:lnTo>
                    <a:lnTo>
                      <a:pt x="4" y="483"/>
                    </a:lnTo>
                    <a:lnTo>
                      <a:pt x="2" y="474"/>
                    </a:lnTo>
                    <a:lnTo>
                      <a:pt x="0" y="464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4" y="426"/>
                    </a:lnTo>
                    <a:lnTo>
                      <a:pt x="6" y="413"/>
                    </a:lnTo>
                    <a:lnTo>
                      <a:pt x="8" y="399"/>
                    </a:lnTo>
                    <a:lnTo>
                      <a:pt x="10" y="386"/>
                    </a:lnTo>
                    <a:lnTo>
                      <a:pt x="14" y="373"/>
                    </a:lnTo>
                    <a:lnTo>
                      <a:pt x="16" y="359"/>
                    </a:lnTo>
                    <a:lnTo>
                      <a:pt x="18" y="348"/>
                    </a:lnTo>
                    <a:lnTo>
                      <a:pt x="21" y="335"/>
                    </a:lnTo>
                    <a:lnTo>
                      <a:pt x="25" y="323"/>
                    </a:lnTo>
                    <a:lnTo>
                      <a:pt x="29" y="310"/>
                    </a:lnTo>
                    <a:lnTo>
                      <a:pt x="33" y="299"/>
                    </a:lnTo>
                    <a:lnTo>
                      <a:pt x="37" y="289"/>
                    </a:lnTo>
                    <a:lnTo>
                      <a:pt x="42" y="278"/>
                    </a:lnTo>
                    <a:lnTo>
                      <a:pt x="46" y="266"/>
                    </a:lnTo>
                    <a:lnTo>
                      <a:pt x="52" y="257"/>
                    </a:lnTo>
                    <a:lnTo>
                      <a:pt x="58" y="245"/>
                    </a:lnTo>
                    <a:lnTo>
                      <a:pt x="61" y="236"/>
                    </a:lnTo>
                    <a:lnTo>
                      <a:pt x="67" y="226"/>
                    </a:lnTo>
                    <a:lnTo>
                      <a:pt x="75" y="217"/>
                    </a:lnTo>
                    <a:lnTo>
                      <a:pt x="78" y="207"/>
                    </a:lnTo>
                    <a:lnTo>
                      <a:pt x="86" y="198"/>
                    </a:lnTo>
                    <a:lnTo>
                      <a:pt x="92" y="188"/>
                    </a:lnTo>
                    <a:lnTo>
                      <a:pt x="98" y="179"/>
                    </a:lnTo>
                    <a:lnTo>
                      <a:pt x="105" y="171"/>
                    </a:lnTo>
                    <a:lnTo>
                      <a:pt x="113" y="164"/>
                    </a:lnTo>
                    <a:lnTo>
                      <a:pt x="118" y="154"/>
                    </a:lnTo>
                    <a:lnTo>
                      <a:pt x="126" y="147"/>
                    </a:lnTo>
                    <a:lnTo>
                      <a:pt x="134" y="139"/>
                    </a:lnTo>
                    <a:lnTo>
                      <a:pt x="141" y="131"/>
                    </a:lnTo>
                    <a:lnTo>
                      <a:pt x="149" y="126"/>
                    </a:lnTo>
                    <a:lnTo>
                      <a:pt x="157" y="118"/>
                    </a:lnTo>
                    <a:lnTo>
                      <a:pt x="164" y="110"/>
                    </a:lnTo>
                    <a:lnTo>
                      <a:pt x="172" y="105"/>
                    </a:lnTo>
                    <a:lnTo>
                      <a:pt x="179" y="99"/>
                    </a:lnTo>
                    <a:lnTo>
                      <a:pt x="187" y="91"/>
                    </a:lnTo>
                    <a:lnTo>
                      <a:pt x="196" y="86"/>
                    </a:lnTo>
                    <a:lnTo>
                      <a:pt x="204" y="80"/>
                    </a:lnTo>
                    <a:lnTo>
                      <a:pt x="214" y="74"/>
                    </a:lnTo>
                    <a:lnTo>
                      <a:pt x="221" y="69"/>
                    </a:lnTo>
                    <a:lnTo>
                      <a:pt x="231" y="65"/>
                    </a:lnTo>
                    <a:lnTo>
                      <a:pt x="240" y="59"/>
                    </a:lnTo>
                    <a:lnTo>
                      <a:pt x="248" y="55"/>
                    </a:lnTo>
                    <a:lnTo>
                      <a:pt x="257" y="50"/>
                    </a:lnTo>
                    <a:lnTo>
                      <a:pt x="267" y="46"/>
                    </a:lnTo>
                    <a:lnTo>
                      <a:pt x="274" y="42"/>
                    </a:lnTo>
                    <a:lnTo>
                      <a:pt x="284" y="38"/>
                    </a:lnTo>
                    <a:lnTo>
                      <a:pt x="294" y="34"/>
                    </a:lnTo>
                    <a:lnTo>
                      <a:pt x="303" y="31"/>
                    </a:lnTo>
                    <a:lnTo>
                      <a:pt x="313" y="29"/>
                    </a:lnTo>
                    <a:lnTo>
                      <a:pt x="322" y="23"/>
                    </a:lnTo>
                    <a:lnTo>
                      <a:pt x="332" y="21"/>
                    </a:lnTo>
                    <a:lnTo>
                      <a:pt x="339" y="19"/>
                    </a:lnTo>
                    <a:lnTo>
                      <a:pt x="349" y="15"/>
                    </a:lnTo>
                    <a:lnTo>
                      <a:pt x="360" y="13"/>
                    </a:lnTo>
                    <a:lnTo>
                      <a:pt x="370" y="12"/>
                    </a:lnTo>
                    <a:lnTo>
                      <a:pt x="379" y="8"/>
                    </a:lnTo>
                    <a:lnTo>
                      <a:pt x="389" y="8"/>
                    </a:lnTo>
                    <a:lnTo>
                      <a:pt x="398" y="6"/>
                    </a:lnTo>
                    <a:lnTo>
                      <a:pt x="408" y="4"/>
                    </a:lnTo>
                    <a:lnTo>
                      <a:pt x="417" y="4"/>
                    </a:lnTo>
                    <a:lnTo>
                      <a:pt x="427" y="2"/>
                    </a:lnTo>
                    <a:lnTo>
                      <a:pt x="436" y="2"/>
                    </a:lnTo>
                    <a:lnTo>
                      <a:pt x="446" y="2"/>
                    </a:lnTo>
                    <a:lnTo>
                      <a:pt x="455" y="2"/>
                    </a:lnTo>
                    <a:lnTo>
                      <a:pt x="465" y="2"/>
                    </a:lnTo>
                    <a:lnTo>
                      <a:pt x="474" y="0"/>
                    </a:lnTo>
                    <a:lnTo>
                      <a:pt x="482" y="0"/>
                    </a:lnTo>
                    <a:lnTo>
                      <a:pt x="491" y="0"/>
                    </a:lnTo>
                    <a:lnTo>
                      <a:pt x="501" y="0"/>
                    </a:lnTo>
                    <a:lnTo>
                      <a:pt x="509" y="0"/>
                    </a:lnTo>
                    <a:lnTo>
                      <a:pt x="516" y="2"/>
                    </a:lnTo>
                    <a:lnTo>
                      <a:pt x="526" y="2"/>
                    </a:lnTo>
                    <a:lnTo>
                      <a:pt x="533" y="2"/>
                    </a:lnTo>
                    <a:lnTo>
                      <a:pt x="541" y="2"/>
                    </a:lnTo>
                    <a:lnTo>
                      <a:pt x="549" y="4"/>
                    </a:lnTo>
                    <a:lnTo>
                      <a:pt x="556" y="4"/>
                    </a:lnTo>
                    <a:lnTo>
                      <a:pt x="562" y="4"/>
                    </a:lnTo>
                    <a:lnTo>
                      <a:pt x="569" y="6"/>
                    </a:lnTo>
                    <a:lnTo>
                      <a:pt x="577" y="6"/>
                    </a:lnTo>
                    <a:lnTo>
                      <a:pt x="585" y="8"/>
                    </a:lnTo>
                    <a:lnTo>
                      <a:pt x="590" y="8"/>
                    </a:lnTo>
                    <a:lnTo>
                      <a:pt x="596" y="10"/>
                    </a:lnTo>
                    <a:lnTo>
                      <a:pt x="602" y="12"/>
                    </a:lnTo>
                    <a:lnTo>
                      <a:pt x="609" y="12"/>
                    </a:lnTo>
                    <a:lnTo>
                      <a:pt x="613" y="13"/>
                    </a:lnTo>
                    <a:lnTo>
                      <a:pt x="621" y="15"/>
                    </a:lnTo>
                    <a:lnTo>
                      <a:pt x="625" y="15"/>
                    </a:lnTo>
                    <a:lnTo>
                      <a:pt x="630" y="17"/>
                    </a:lnTo>
                    <a:lnTo>
                      <a:pt x="636" y="19"/>
                    </a:lnTo>
                    <a:lnTo>
                      <a:pt x="640" y="21"/>
                    </a:lnTo>
                    <a:lnTo>
                      <a:pt x="646" y="21"/>
                    </a:lnTo>
                    <a:lnTo>
                      <a:pt x="649" y="23"/>
                    </a:lnTo>
                    <a:lnTo>
                      <a:pt x="655" y="25"/>
                    </a:lnTo>
                    <a:lnTo>
                      <a:pt x="659" y="27"/>
                    </a:lnTo>
                    <a:lnTo>
                      <a:pt x="663" y="29"/>
                    </a:lnTo>
                    <a:lnTo>
                      <a:pt x="666" y="31"/>
                    </a:lnTo>
                    <a:lnTo>
                      <a:pt x="672" y="32"/>
                    </a:lnTo>
                    <a:lnTo>
                      <a:pt x="676" y="32"/>
                    </a:lnTo>
                    <a:lnTo>
                      <a:pt x="678" y="34"/>
                    </a:lnTo>
                    <a:lnTo>
                      <a:pt x="682" y="36"/>
                    </a:lnTo>
                    <a:lnTo>
                      <a:pt x="686" y="38"/>
                    </a:lnTo>
                    <a:lnTo>
                      <a:pt x="687" y="38"/>
                    </a:lnTo>
                    <a:lnTo>
                      <a:pt x="691" y="40"/>
                    </a:lnTo>
                    <a:lnTo>
                      <a:pt x="693" y="42"/>
                    </a:lnTo>
                    <a:lnTo>
                      <a:pt x="697" y="44"/>
                    </a:lnTo>
                    <a:lnTo>
                      <a:pt x="699" y="46"/>
                    </a:lnTo>
                    <a:lnTo>
                      <a:pt x="703" y="48"/>
                    </a:lnTo>
                    <a:lnTo>
                      <a:pt x="705" y="48"/>
                    </a:lnTo>
                    <a:lnTo>
                      <a:pt x="706" y="50"/>
                    </a:lnTo>
                    <a:lnTo>
                      <a:pt x="710" y="51"/>
                    </a:lnTo>
                    <a:lnTo>
                      <a:pt x="714" y="55"/>
                    </a:lnTo>
                    <a:lnTo>
                      <a:pt x="718" y="57"/>
                    </a:lnTo>
                    <a:lnTo>
                      <a:pt x="720" y="59"/>
                    </a:lnTo>
                    <a:lnTo>
                      <a:pt x="722" y="61"/>
                    </a:lnTo>
                    <a:lnTo>
                      <a:pt x="725" y="63"/>
                    </a:lnTo>
                    <a:lnTo>
                      <a:pt x="727" y="65"/>
                    </a:lnTo>
                    <a:lnTo>
                      <a:pt x="727" y="67"/>
                    </a:lnTo>
                    <a:lnTo>
                      <a:pt x="727" y="67"/>
                    </a:lnTo>
                    <a:close/>
                  </a:path>
                </a:pathLst>
              </a:custGeom>
              <a:solidFill>
                <a:srgbClr val="BDD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2745" y="2185"/>
                <a:ext cx="387" cy="243"/>
              </a:xfrm>
              <a:custGeom>
                <a:avLst/>
                <a:gdLst>
                  <a:gd name="T0" fmla="*/ 742 w 774"/>
                  <a:gd name="T1" fmla="*/ 19 h 485"/>
                  <a:gd name="T2" fmla="*/ 717 w 774"/>
                  <a:gd name="T3" fmla="*/ 16 h 485"/>
                  <a:gd name="T4" fmla="*/ 673 w 774"/>
                  <a:gd name="T5" fmla="*/ 10 h 485"/>
                  <a:gd name="T6" fmla="*/ 618 w 774"/>
                  <a:gd name="T7" fmla="*/ 6 h 485"/>
                  <a:gd name="T8" fmla="*/ 554 w 774"/>
                  <a:gd name="T9" fmla="*/ 2 h 485"/>
                  <a:gd name="T10" fmla="*/ 481 w 774"/>
                  <a:gd name="T11" fmla="*/ 0 h 485"/>
                  <a:gd name="T12" fmla="*/ 409 w 774"/>
                  <a:gd name="T13" fmla="*/ 0 h 485"/>
                  <a:gd name="T14" fmla="*/ 335 w 774"/>
                  <a:gd name="T15" fmla="*/ 6 h 485"/>
                  <a:gd name="T16" fmla="*/ 266 w 774"/>
                  <a:gd name="T17" fmla="*/ 14 h 485"/>
                  <a:gd name="T18" fmla="*/ 203 w 774"/>
                  <a:gd name="T19" fmla="*/ 27 h 485"/>
                  <a:gd name="T20" fmla="*/ 152 w 774"/>
                  <a:gd name="T21" fmla="*/ 50 h 485"/>
                  <a:gd name="T22" fmla="*/ 116 w 774"/>
                  <a:gd name="T23" fmla="*/ 78 h 485"/>
                  <a:gd name="T24" fmla="*/ 97 w 774"/>
                  <a:gd name="T25" fmla="*/ 116 h 485"/>
                  <a:gd name="T26" fmla="*/ 84 w 774"/>
                  <a:gd name="T27" fmla="*/ 158 h 485"/>
                  <a:gd name="T28" fmla="*/ 70 w 774"/>
                  <a:gd name="T29" fmla="*/ 198 h 485"/>
                  <a:gd name="T30" fmla="*/ 55 w 774"/>
                  <a:gd name="T31" fmla="*/ 236 h 485"/>
                  <a:gd name="T32" fmla="*/ 40 w 774"/>
                  <a:gd name="T33" fmla="*/ 274 h 485"/>
                  <a:gd name="T34" fmla="*/ 25 w 774"/>
                  <a:gd name="T35" fmla="*/ 308 h 485"/>
                  <a:gd name="T36" fmla="*/ 11 w 774"/>
                  <a:gd name="T37" fmla="*/ 343 h 485"/>
                  <a:gd name="T38" fmla="*/ 4 w 774"/>
                  <a:gd name="T39" fmla="*/ 371 h 485"/>
                  <a:gd name="T40" fmla="*/ 2 w 774"/>
                  <a:gd name="T41" fmla="*/ 400 h 485"/>
                  <a:gd name="T42" fmla="*/ 4 w 774"/>
                  <a:gd name="T43" fmla="*/ 423 h 485"/>
                  <a:gd name="T44" fmla="*/ 15 w 774"/>
                  <a:gd name="T45" fmla="*/ 443 h 485"/>
                  <a:gd name="T46" fmla="*/ 36 w 774"/>
                  <a:gd name="T47" fmla="*/ 461 h 485"/>
                  <a:gd name="T48" fmla="*/ 66 w 774"/>
                  <a:gd name="T49" fmla="*/ 472 h 485"/>
                  <a:gd name="T50" fmla="*/ 110 w 774"/>
                  <a:gd name="T51" fmla="*/ 481 h 485"/>
                  <a:gd name="T52" fmla="*/ 163 w 774"/>
                  <a:gd name="T53" fmla="*/ 485 h 485"/>
                  <a:gd name="T54" fmla="*/ 224 w 774"/>
                  <a:gd name="T55" fmla="*/ 485 h 485"/>
                  <a:gd name="T56" fmla="*/ 289 w 774"/>
                  <a:gd name="T57" fmla="*/ 483 h 485"/>
                  <a:gd name="T58" fmla="*/ 358 w 774"/>
                  <a:gd name="T59" fmla="*/ 478 h 485"/>
                  <a:gd name="T60" fmla="*/ 428 w 774"/>
                  <a:gd name="T61" fmla="*/ 468 h 485"/>
                  <a:gd name="T62" fmla="*/ 495 w 774"/>
                  <a:gd name="T63" fmla="*/ 459 h 485"/>
                  <a:gd name="T64" fmla="*/ 561 w 774"/>
                  <a:gd name="T65" fmla="*/ 445 h 485"/>
                  <a:gd name="T66" fmla="*/ 620 w 774"/>
                  <a:gd name="T67" fmla="*/ 434 h 485"/>
                  <a:gd name="T68" fmla="*/ 672 w 774"/>
                  <a:gd name="T69" fmla="*/ 419 h 485"/>
                  <a:gd name="T70" fmla="*/ 715 w 774"/>
                  <a:gd name="T71" fmla="*/ 405 h 485"/>
                  <a:gd name="T72" fmla="*/ 750 w 774"/>
                  <a:gd name="T73" fmla="*/ 392 h 485"/>
                  <a:gd name="T74" fmla="*/ 767 w 774"/>
                  <a:gd name="T75" fmla="*/ 379 h 485"/>
                  <a:gd name="T76" fmla="*/ 772 w 774"/>
                  <a:gd name="T77" fmla="*/ 364 h 485"/>
                  <a:gd name="T78" fmla="*/ 774 w 774"/>
                  <a:gd name="T79" fmla="*/ 345 h 485"/>
                  <a:gd name="T80" fmla="*/ 774 w 774"/>
                  <a:gd name="T81" fmla="*/ 318 h 485"/>
                  <a:gd name="T82" fmla="*/ 770 w 774"/>
                  <a:gd name="T83" fmla="*/ 286 h 485"/>
                  <a:gd name="T84" fmla="*/ 770 w 774"/>
                  <a:gd name="T85" fmla="*/ 249 h 485"/>
                  <a:gd name="T86" fmla="*/ 767 w 774"/>
                  <a:gd name="T87" fmla="*/ 213 h 485"/>
                  <a:gd name="T88" fmla="*/ 765 w 774"/>
                  <a:gd name="T89" fmla="*/ 175 h 485"/>
                  <a:gd name="T90" fmla="*/ 761 w 774"/>
                  <a:gd name="T91" fmla="*/ 137 h 485"/>
                  <a:gd name="T92" fmla="*/ 759 w 774"/>
                  <a:gd name="T93" fmla="*/ 103 h 485"/>
                  <a:gd name="T94" fmla="*/ 753 w 774"/>
                  <a:gd name="T95" fmla="*/ 73 h 485"/>
                  <a:gd name="T96" fmla="*/ 751 w 774"/>
                  <a:gd name="T97" fmla="*/ 46 h 485"/>
                  <a:gd name="T98" fmla="*/ 751 w 774"/>
                  <a:gd name="T99" fmla="*/ 29 h 485"/>
                  <a:gd name="T100" fmla="*/ 750 w 774"/>
                  <a:gd name="T101" fmla="*/ 19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4" h="485">
                    <a:moveTo>
                      <a:pt x="750" y="19"/>
                    </a:moveTo>
                    <a:lnTo>
                      <a:pt x="750" y="19"/>
                    </a:lnTo>
                    <a:lnTo>
                      <a:pt x="748" y="19"/>
                    </a:lnTo>
                    <a:lnTo>
                      <a:pt x="746" y="19"/>
                    </a:lnTo>
                    <a:lnTo>
                      <a:pt x="742" y="19"/>
                    </a:lnTo>
                    <a:lnTo>
                      <a:pt x="740" y="18"/>
                    </a:lnTo>
                    <a:lnTo>
                      <a:pt x="734" y="18"/>
                    </a:lnTo>
                    <a:lnTo>
                      <a:pt x="729" y="18"/>
                    </a:lnTo>
                    <a:lnTo>
                      <a:pt x="723" y="16"/>
                    </a:lnTo>
                    <a:lnTo>
                      <a:pt x="717" y="16"/>
                    </a:lnTo>
                    <a:lnTo>
                      <a:pt x="710" y="14"/>
                    </a:lnTo>
                    <a:lnTo>
                      <a:pt x="700" y="14"/>
                    </a:lnTo>
                    <a:lnTo>
                      <a:pt x="692" y="14"/>
                    </a:lnTo>
                    <a:lnTo>
                      <a:pt x="683" y="12"/>
                    </a:lnTo>
                    <a:lnTo>
                      <a:pt x="673" y="10"/>
                    </a:lnTo>
                    <a:lnTo>
                      <a:pt x="664" y="10"/>
                    </a:lnTo>
                    <a:lnTo>
                      <a:pt x="654" y="10"/>
                    </a:lnTo>
                    <a:lnTo>
                      <a:pt x="643" y="8"/>
                    </a:lnTo>
                    <a:lnTo>
                      <a:pt x="632" y="8"/>
                    </a:lnTo>
                    <a:lnTo>
                      <a:pt x="618" y="6"/>
                    </a:lnTo>
                    <a:lnTo>
                      <a:pt x="607" y="6"/>
                    </a:lnTo>
                    <a:lnTo>
                      <a:pt x="593" y="4"/>
                    </a:lnTo>
                    <a:lnTo>
                      <a:pt x="580" y="4"/>
                    </a:lnTo>
                    <a:lnTo>
                      <a:pt x="567" y="4"/>
                    </a:lnTo>
                    <a:lnTo>
                      <a:pt x="554" y="2"/>
                    </a:lnTo>
                    <a:lnTo>
                      <a:pt x="538" y="2"/>
                    </a:lnTo>
                    <a:lnTo>
                      <a:pt x="525" y="0"/>
                    </a:lnTo>
                    <a:lnTo>
                      <a:pt x="510" y="0"/>
                    </a:lnTo>
                    <a:lnTo>
                      <a:pt x="496" y="0"/>
                    </a:lnTo>
                    <a:lnTo>
                      <a:pt x="481" y="0"/>
                    </a:lnTo>
                    <a:lnTo>
                      <a:pt x="466" y="0"/>
                    </a:lnTo>
                    <a:lnTo>
                      <a:pt x="453" y="0"/>
                    </a:lnTo>
                    <a:lnTo>
                      <a:pt x="437" y="0"/>
                    </a:lnTo>
                    <a:lnTo>
                      <a:pt x="422" y="0"/>
                    </a:lnTo>
                    <a:lnTo>
                      <a:pt x="409" y="0"/>
                    </a:lnTo>
                    <a:lnTo>
                      <a:pt x="394" y="0"/>
                    </a:lnTo>
                    <a:lnTo>
                      <a:pt x="378" y="2"/>
                    </a:lnTo>
                    <a:lnTo>
                      <a:pt x="363" y="2"/>
                    </a:lnTo>
                    <a:lnTo>
                      <a:pt x="348" y="4"/>
                    </a:lnTo>
                    <a:lnTo>
                      <a:pt x="335" y="6"/>
                    </a:lnTo>
                    <a:lnTo>
                      <a:pt x="321" y="6"/>
                    </a:lnTo>
                    <a:lnTo>
                      <a:pt x="306" y="8"/>
                    </a:lnTo>
                    <a:lnTo>
                      <a:pt x="293" y="10"/>
                    </a:lnTo>
                    <a:lnTo>
                      <a:pt x="278" y="12"/>
                    </a:lnTo>
                    <a:lnTo>
                      <a:pt x="266" y="14"/>
                    </a:lnTo>
                    <a:lnTo>
                      <a:pt x="251" y="16"/>
                    </a:lnTo>
                    <a:lnTo>
                      <a:pt x="240" y="19"/>
                    </a:lnTo>
                    <a:lnTo>
                      <a:pt x="226" y="21"/>
                    </a:lnTo>
                    <a:lnTo>
                      <a:pt x="215" y="25"/>
                    </a:lnTo>
                    <a:lnTo>
                      <a:pt x="203" y="27"/>
                    </a:lnTo>
                    <a:lnTo>
                      <a:pt x="192" y="33"/>
                    </a:lnTo>
                    <a:lnTo>
                      <a:pt x="181" y="35"/>
                    </a:lnTo>
                    <a:lnTo>
                      <a:pt x="171" y="40"/>
                    </a:lnTo>
                    <a:lnTo>
                      <a:pt x="162" y="44"/>
                    </a:lnTo>
                    <a:lnTo>
                      <a:pt x="152" y="50"/>
                    </a:lnTo>
                    <a:lnTo>
                      <a:pt x="144" y="54"/>
                    </a:lnTo>
                    <a:lnTo>
                      <a:pt x="135" y="61"/>
                    </a:lnTo>
                    <a:lnTo>
                      <a:pt x="127" y="67"/>
                    </a:lnTo>
                    <a:lnTo>
                      <a:pt x="122" y="73"/>
                    </a:lnTo>
                    <a:lnTo>
                      <a:pt x="116" y="78"/>
                    </a:lnTo>
                    <a:lnTo>
                      <a:pt x="110" y="86"/>
                    </a:lnTo>
                    <a:lnTo>
                      <a:pt x="106" y="92"/>
                    </a:lnTo>
                    <a:lnTo>
                      <a:pt x="101" y="99"/>
                    </a:lnTo>
                    <a:lnTo>
                      <a:pt x="99" y="107"/>
                    </a:lnTo>
                    <a:lnTo>
                      <a:pt x="97" y="116"/>
                    </a:lnTo>
                    <a:lnTo>
                      <a:pt x="95" y="124"/>
                    </a:lnTo>
                    <a:lnTo>
                      <a:pt x="93" y="133"/>
                    </a:lnTo>
                    <a:lnTo>
                      <a:pt x="89" y="141"/>
                    </a:lnTo>
                    <a:lnTo>
                      <a:pt x="87" y="151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5"/>
                    </a:lnTo>
                    <a:lnTo>
                      <a:pt x="76" y="183"/>
                    </a:lnTo>
                    <a:lnTo>
                      <a:pt x="74" y="191"/>
                    </a:lnTo>
                    <a:lnTo>
                      <a:pt x="70" y="198"/>
                    </a:lnTo>
                    <a:lnTo>
                      <a:pt x="68" y="206"/>
                    </a:lnTo>
                    <a:lnTo>
                      <a:pt x="64" y="213"/>
                    </a:lnTo>
                    <a:lnTo>
                      <a:pt x="63" y="221"/>
                    </a:lnTo>
                    <a:lnTo>
                      <a:pt x="59" y="229"/>
                    </a:lnTo>
                    <a:lnTo>
                      <a:pt x="55" y="236"/>
                    </a:lnTo>
                    <a:lnTo>
                      <a:pt x="53" y="246"/>
                    </a:lnTo>
                    <a:lnTo>
                      <a:pt x="49" y="251"/>
                    </a:lnTo>
                    <a:lnTo>
                      <a:pt x="45" y="259"/>
                    </a:lnTo>
                    <a:lnTo>
                      <a:pt x="44" y="267"/>
                    </a:lnTo>
                    <a:lnTo>
                      <a:pt x="40" y="274"/>
                    </a:lnTo>
                    <a:lnTo>
                      <a:pt x="36" y="282"/>
                    </a:lnTo>
                    <a:lnTo>
                      <a:pt x="34" y="288"/>
                    </a:lnTo>
                    <a:lnTo>
                      <a:pt x="30" y="295"/>
                    </a:lnTo>
                    <a:lnTo>
                      <a:pt x="28" y="303"/>
                    </a:lnTo>
                    <a:lnTo>
                      <a:pt x="25" y="308"/>
                    </a:lnTo>
                    <a:lnTo>
                      <a:pt x="21" y="316"/>
                    </a:lnTo>
                    <a:lnTo>
                      <a:pt x="19" y="322"/>
                    </a:lnTo>
                    <a:lnTo>
                      <a:pt x="17" y="329"/>
                    </a:lnTo>
                    <a:lnTo>
                      <a:pt x="13" y="335"/>
                    </a:lnTo>
                    <a:lnTo>
                      <a:pt x="11" y="343"/>
                    </a:lnTo>
                    <a:lnTo>
                      <a:pt x="9" y="348"/>
                    </a:lnTo>
                    <a:lnTo>
                      <a:pt x="9" y="354"/>
                    </a:lnTo>
                    <a:lnTo>
                      <a:pt x="7" y="360"/>
                    </a:lnTo>
                    <a:lnTo>
                      <a:pt x="5" y="365"/>
                    </a:lnTo>
                    <a:lnTo>
                      <a:pt x="4" y="371"/>
                    </a:lnTo>
                    <a:lnTo>
                      <a:pt x="2" y="377"/>
                    </a:lnTo>
                    <a:lnTo>
                      <a:pt x="2" y="383"/>
                    </a:lnTo>
                    <a:lnTo>
                      <a:pt x="2" y="388"/>
                    </a:lnTo>
                    <a:lnTo>
                      <a:pt x="2" y="392"/>
                    </a:lnTo>
                    <a:lnTo>
                      <a:pt x="2" y="400"/>
                    </a:lnTo>
                    <a:lnTo>
                      <a:pt x="0" y="403"/>
                    </a:lnTo>
                    <a:lnTo>
                      <a:pt x="2" y="407"/>
                    </a:lnTo>
                    <a:lnTo>
                      <a:pt x="2" y="413"/>
                    </a:lnTo>
                    <a:lnTo>
                      <a:pt x="2" y="417"/>
                    </a:lnTo>
                    <a:lnTo>
                      <a:pt x="4" y="423"/>
                    </a:lnTo>
                    <a:lnTo>
                      <a:pt x="5" y="426"/>
                    </a:lnTo>
                    <a:lnTo>
                      <a:pt x="7" y="432"/>
                    </a:lnTo>
                    <a:lnTo>
                      <a:pt x="9" y="436"/>
                    </a:lnTo>
                    <a:lnTo>
                      <a:pt x="11" y="438"/>
                    </a:lnTo>
                    <a:lnTo>
                      <a:pt x="15" y="443"/>
                    </a:lnTo>
                    <a:lnTo>
                      <a:pt x="19" y="445"/>
                    </a:lnTo>
                    <a:lnTo>
                      <a:pt x="23" y="451"/>
                    </a:lnTo>
                    <a:lnTo>
                      <a:pt x="26" y="453"/>
                    </a:lnTo>
                    <a:lnTo>
                      <a:pt x="30" y="457"/>
                    </a:lnTo>
                    <a:lnTo>
                      <a:pt x="36" y="461"/>
                    </a:lnTo>
                    <a:lnTo>
                      <a:pt x="42" y="462"/>
                    </a:lnTo>
                    <a:lnTo>
                      <a:pt x="47" y="464"/>
                    </a:lnTo>
                    <a:lnTo>
                      <a:pt x="53" y="468"/>
                    </a:lnTo>
                    <a:lnTo>
                      <a:pt x="61" y="470"/>
                    </a:lnTo>
                    <a:lnTo>
                      <a:pt x="66" y="472"/>
                    </a:lnTo>
                    <a:lnTo>
                      <a:pt x="74" y="474"/>
                    </a:lnTo>
                    <a:lnTo>
                      <a:pt x="84" y="476"/>
                    </a:lnTo>
                    <a:lnTo>
                      <a:pt x="91" y="478"/>
                    </a:lnTo>
                    <a:lnTo>
                      <a:pt x="101" y="480"/>
                    </a:lnTo>
                    <a:lnTo>
                      <a:pt x="110" y="481"/>
                    </a:lnTo>
                    <a:lnTo>
                      <a:pt x="122" y="481"/>
                    </a:lnTo>
                    <a:lnTo>
                      <a:pt x="131" y="483"/>
                    </a:lnTo>
                    <a:lnTo>
                      <a:pt x="143" y="485"/>
                    </a:lnTo>
                    <a:lnTo>
                      <a:pt x="152" y="485"/>
                    </a:lnTo>
                    <a:lnTo>
                      <a:pt x="163" y="485"/>
                    </a:lnTo>
                    <a:lnTo>
                      <a:pt x="177" y="485"/>
                    </a:lnTo>
                    <a:lnTo>
                      <a:pt x="188" y="485"/>
                    </a:lnTo>
                    <a:lnTo>
                      <a:pt x="200" y="485"/>
                    </a:lnTo>
                    <a:lnTo>
                      <a:pt x="213" y="485"/>
                    </a:lnTo>
                    <a:lnTo>
                      <a:pt x="224" y="485"/>
                    </a:lnTo>
                    <a:lnTo>
                      <a:pt x="238" y="485"/>
                    </a:lnTo>
                    <a:lnTo>
                      <a:pt x="249" y="485"/>
                    </a:lnTo>
                    <a:lnTo>
                      <a:pt x="262" y="483"/>
                    </a:lnTo>
                    <a:lnTo>
                      <a:pt x="276" y="483"/>
                    </a:lnTo>
                    <a:lnTo>
                      <a:pt x="289" y="483"/>
                    </a:lnTo>
                    <a:lnTo>
                      <a:pt x="302" y="481"/>
                    </a:lnTo>
                    <a:lnTo>
                      <a:pt x="316" y="481"/>
                    </a:lnTo>
                    <a:lnTo>
                      <a:pt x="331" y="480"/>
                    </a:lnTo>
                    <a:lnTo>
                      <a:pt x="344" y="478"/>
                    </a:lnTo>
                    <a:lnTo>
                      <a:pt x="358" y="478"/>
                    </a:lnTo>
                    <a:lnTo>
                      <a:pt x="373" y="476"/>
                    </a:lnTo>
                    <a:lnTo>
                      <a:pt x="384" y="474"/>
                    </a:lnTo>
                    <a:lnTo>
                      <a:pt x="399" y="472"/>
                    </a:lnTo>
                    <a:lnTo>
                      <a:pt x="413" y="470"/>
                    </a:lnTo>
                    <a:lnTo>
                      <a:pt x="428" y="468"/>
                    </a:lnTo>
                    <a:lnTo>
                      <a:pt x="441" y="466"/>
                    </a:lnTo>
                    <a:lnTo>
                      <a:pt x="455" y="464"/>
                    </a:lnTo>
                    <a:lnTo>
                      <a:pt x="468" y="462"/>
                    </a:lnTo>
                    <a:lnTo>
                      <a:pt x="481" y="461"/>
                    </a:lnTo>
                    <a:lnTo>
                      <a:pt x="495" y="459"/>
                    </a:lnTo>
                    <a:lnTo>
                      <a:pt x="510" y="457"/>
                    </a:lnTo>
                    <a:lnTo>
                      <a:pt x="521" y="453"/>
                    </a:lnTo>
                    <a:lnTo>
                      <a:pt x="535" y="451"/>
                    </a:lnTo>
                    <a:lnTo>
                      <a:pt x="546" y="449"/>
                    </a:lnTo>
                    <a:lnTo>
                      <a:pt x="561" y="445"/>
                    </a:lnTo>
                    <a:lnTo>
                      <a:pt x="573" y="443"/>
                    </a:lnTo>
                    <a:lnTo>
                      <a:pt x="584" y="442"/>
                    </a:lnTo>
                    <a:lnTo>
                      <a:pt x="597" y="438"/>
                    </a:lnTo>
                    <a:lnTo>
                      <a:pt x="609" y="436"/>
                    </a:lnTo>
                    <a:lnTo>
                      <a:pt x="620" y="434"/>
                    </a:lnTo>
                    <a:lnTo>
                      <a:pt x="632" y="432"/>
                    </a:lnTo>
                    <a:lnTo>
                      <a:pt x="643" y="428"/>
                    </a:lnTo>
                    <a:lnTo>
                      <a:pt x="652" y="424"/>
                    </a:lnTo>
                    <a:lnTo>
                      <a:pt x="662" y="423"/>
                    </a:lnTo>
                    <a:lnTo>
                      <a:pt x="672" y="419"/>
                    </a:lnTo>
                    <a:lnTo>
                      <a:pt x="681" y="417"/>
                    </a:lnTo>
                    <a:lnTo>
                      <a:pt x="691" y="415"/>
                    </a:lnTo>
                    <a:lnTo>
                      <a:pt x="700" y="411"/>
                    </a:lnTo>
                    <a:lnTo>
                      <a:pt x="708" y="407"/>
                    </a:lnTo>
                    <a:lnTo>
                      <a:pt x="715" y="405"/>
                    </a:lnTo>
                    <a:lnTo>
                      <a:pt x="723" y="402"/>
                    </a:lnTo>
                    <a:lnTo>
                      <a:pt x="731" y="400"/>
                    </a:lnTo>
                    <a:lnTo>
                      <a:pt x="738" y="398"/>
                    </a:lnTo>
                    <a:lnTo>
                      <a:pt x="742" y="394"/>
                    </a:lnTo>
                    <a:lnTo>
                      <a:pt x="750" y="392"/>
                    </a:lnTo>
                    <a:lnTo>
                      <a:pt x="753" y="388"/>
                    </a:lnTo>
                    <a:lnTo>
                      <a:pt x="757" y="384"/>
                    </a:lnTo>
                    <a:lnTo>
                      <a:pt x="761" y="383"/>
                    </a:lnTo>
                    <a:lnTo>
                      <a:pt x="765" y="381"/>
                    </a:lnTo>
                    <a:lnTo>
                      <a:pt x="767" y="379"/>
                    </a:lnTo>
                    <a:lnTo>
                      <a:pt x="770" y="375"/>
                    </a:lnTo>
                    <a:lnTo>
                      <a:pt x="770" y="373"/>
                    </a:lnTo>
                    <a:lnTo>
                      <a:pt x="772" y="371"/>
                    </a:lnTo>
                    <a:lnTo>
                      <a:pt x="772" y="367"/>
                    </a:lnTo>
                    <a:lnTo>
                      <a:pt x="772" y="364"/>
                    </a:lnTo>
                    <a:lnTo>
                      <a:pt x="772" y="362"/>
                    </a:lnTo>
                    <a:lnTo>
                      <a:pt x="774" y="358"/>
                    </a:lnTo>
                    <a:lnTo>
                      <a:pt x="774" y="354"/>
                    </a:lnTo>
                    <a:lnTo>
                      <a:pt x="774" y="348"/>
                    </a:lnTo>
                    <a:lnTo>
                      <a:pt x="774" y="345"/>
                    </a:lnTo>
                    <a:lnTo>
                      <a:pt x="774" y="339"/>
                    </a:lnTo>
                    <a:lnTo>
                      <a:pt x="774" y="335"/>
                    </a:lnTo>
                    <a:lnTo>
                      <a:pt x="774" y="329"/>
                    </a:lnTo>
                    <a:lnTo>
                      <a:pt x="774" y="324"/>
                    </a:lnTo>
                    <a:lnTo>
                      <a:pt x="774" y="318"/>
                    </a:lnTo>
                    <a:lnTo>
                      <a:pt x="772" y="312"/>
                    </a:lnTo>
                    <a:lnTo>
                      <a:pt x="772" y="307"/>
                    </a:lnTo>
                    <a:lnTo>
                      <a:pt x="772" y="299"/>
                    </a:lnTo>
                    <a:lnTo>
                      <a:pt x="772" y="293"/>
                    </a:lnTo>
                    <a:lnTo>
                      <a:pt x="770" y="286"/>
                    </a:lnTo>
                    <a:lnTo>
                      <a:pt x="770" y="280"/>
                    </a:lnTo>
                    <a:lnTo>
                      <a:pt x="770" y="272"/>
                    </a:lnTo>
                    <a:lnTo>
                      <a:pt x="770" y="265"/>
                    </a:lnTo>
                    <a:lnTo>
                      <a:pt x="770" y="257"/>
                    </a:lnTo>
                    <a:lnTo>
                      <a:pt x="770" y="249"/>
                    </a:lnTo>
                    <a:lnTo>
                      <a:pt x="769" y="242"/>
                    </a:lnTo>
                    <a:lnTo>
                      <a:pt x="769" y="236"/>
                    </a:lnTo>
                    <a:lnTo>
                      <a:pt x="769" y="229"/>
                    </a:lnTo>
                    <a:lnTo>
                      <a:pt x="767" y="221"/>
                    </a:lnTo>
                    <a:lnTo>
                      <a:pt x="767" y="213"/>
                    </a:lnTo>
                    <a:lnTo>
                      <a:pt x="767" y="206"/>
                    </a:lnTo>
                    <a:lnTo>
                      <a:pt x="767" y="198"/>
                    </a:lnTo>
                    <a:lnTo>
                      <a:pt x="767" y="191"/>
                    </a:lnTo>
                    <a:lnTo>
                      <a:pt x="765" y="183"/>
                    </a:lnTo>
                    <a:lnTo>
                      <a:pt x="765" y="175"/>
                    </a:lnTo>
                    <a:lnTo>
                      <a:pt x="765" y="168"/>
                    </a:lnTo>
                    <a:lnTo>
                      <a:pt x="765" y="160"/>
                    </a:lnTo>
                    <a:lnTo>
                      <a:pt x="763" y="153"/>
                    </a:lnTo>
                    <a:lnTo>
                      <a:pt x="761" y="145"/>
                    </a:lnTo>
                    <a:lnTo>
                      <a:pt x="761" y="137"/>
                    </a:lnTo>
                    <a:lnTo>
                      <a:pt x="761" y="132"/>
                    </a:lnTo>
                    <a:lnTo>
                      <a:pt x="759" y="124"/>
                    </a:lnTo>
                    <a:lnTo>
                      <a:pt x="759" y="116"/>
                    </a:lnTo>
                    <a:lnTo>
                      <a:pt x="759" y="111"/>
                    </a:lnTo>
                    <a:lnTo>
                      <a:pt x="759" y="103"/>
                    </a:lnTo>
                    <a:lnTo>
                      <a:pt x="757" y="97"/>
                    </a:lnTo>
                    <a:lnTo>
                      <a:pt x="757" y="90"/>
                    </a:lnTo>
                    <a:lnTo>
                      <a:pt x="757" y="84"/>
                    </a:lnTo>
                    <a:lnTo>
                      <a:pt x="755" y="78"/>
                    </a:lnTo>
                    <a:lnTo>
                      <a:pt x="753" y="73"/>
                    </a:lnTo>
                    <a:lnTo>
                      <a:pt x="753" y="67"/>
                    </a:lnTo>
                    <a:lnTo>
                      <a:pt x="753" y="61"/>
                    </a:lnTo>
                    <a:lnTo>
                      <a:pt x="753" y="57"/>
                    </a:lnTo>
                    <a:lnTo>
                      <a:pt x="753" y="52"/>
                    </a:lnTo>
                    <a:lnTo>
                      <a:pt x="751" y="46"/>
                    </a:lnTo>
                    <a:lnTo>
                      <a:pt x="751" y="42"/>
                    </a:lnTo>
                    <a:lnTo>
                      <a:pt x="751" y="40"/>
                    </a:lnTo>
                    <a:lnTo>
                      <a:pt x="751" y="35"/>
                    </a:lnTo>
                    <a:lnTo>
                      <a:pt x="751" y="33"/>
                    </a:lnTo>
                    <a:lnTo>
                      <a:pt x="751" y="29"/>
                    </a:lnTo>
                    <a:lnTo>
                      <a:pt x="751" y="27"/>
                    </a:lnTo>
                    <a:lnTo>
                      <a:pt x="750" y="25"/>
                    </a:lnTo>
                    <a:lnTo>
                      <a:pt x="750" y="23"/>
                    </a:lnTo>
                    <a:lnTo>
                      <a:pt x="750" y="19"/>
                    </a:lnTo>
                    <a:lnTo>
                      <a:pt x="750" y="19"/>
                    </a:lnTo>
                    <a:lnTo>
                      <a:pt x="750" y="19"/>
                    </a:lnTo>
                    <a:close/>
                  </a:path>
                </a:pathLst>
              </a:custGeom>
              <a:solidFill>
                <a:srgbClr val="FAF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2790" y="1758"/>
                <a:ext cx="183" cy="178"/>
              </a:xfrm>
              <a:custGeom>
                <a:avLst/>
                <a:gdLst>
                  <a:gd name="T0" fmla="*/ 23 w 367"/>
                  <a:gd name="T1" fmla="*/ 306 h 355"/>
                  <a:gd name="T2" fmla="*/ 19 w 367"/>
                  <a:gd name="T3" fmla="*/ 292 h 355"/>
                  <a:gd name="T4" fmla="*/ 15 w 367"/>
                  <a:gd name="T5" fmla="*/ 279 h 355"/>
                  <a:gd name="T6" fmla="*/ 10 w 367"/>
                  <a:gd name="T7" fmla="*/ 260 h 355"/>
                  <a:gd name="T8" fmla="*/ 8 w 367"/>
                  <a:gd name="T9" fmla="*/ 239 h 355"/>
                  <a:gd name="T10" fmla="*/ 2 w 367"/>
                  <a:gd name="T11" fmla="*/ 218 h 355"/>
                  <a:gd name="T12" fmla="*/ 2 w 367"/>
                  <a:gd name="T13" fmla="*/ 195 h 355"/>
                  <a:gd name="T14" fmla="*/ 0 w 367"/>
                  <a:gd name="T15" fmla="*/ 171 h 355"/>
                  <a:gd name="T16" fmla="*/ 2 w 367"/>
                  <a:gd name="T17" fmla="*/ 146 h 355"/>
                  <a:gd name="T18" fmla="*/ 4 w 367"/>
                  <a:gd name="T19" fmla="*/ 121 h 355"/>
                  <a:gd name="T20" fmla="*/ 12 w 367"/>
                  <a:gd name="T21" fmla="*/ 97 h 355"/>
                  <a:gd name="T22" fmla="*/ 21 w 367"/>
                  <a:gd name="T23" fmla="*/ 76 h 355"/>
                  <a:gd name="T24" fmla="*/ 36 w 367"/>
                  <a:gd name="T25" fmla="*/ 57 h 355"/>
                  <a:gd name="T26" fmla="*/ 54 w 367"/>
                  <a:gd name="T27" fmla="*/ 40 h 355"/>
                  <a:gd name="T28" fmla="*/ 76 w 367"/>
                  <a:gd name="T29" fmla="*/ 24 h 355"/>
                  <a:gd name="T30" fmla="*/ 103 w 367"/>
                  <a:gd name="T31" fmla="*/ 13 h 355"/>
                  <a:gd name="T32" fmla="*/ 128 w 367"/>
                  <a:gd name="T33" fmla="*/ 5 h 355"/>
                  <a:gd name="T34" fmla="*/ 154 w 367"/>
                  <a:gd name="T35" fmla="*/ 2 h 355"/>
                  <a:gd name="T36" fmla="*/ 181 w 367"/>
                  <a:gd name="T37" fmla="*/ 0 h 355"/>
                  <a:gd name="T38" fmla="*/ 208 w 367"/>
                  <a:gd name="T39" fmla="*/ 2 h 355"/>
                  <a:gd name="T40" fmla="*/ 232 w 367"/>
                  <a:gd name="T41" fmla="*/ 5 h 355"/>
                  <a:gd name="T42" fmla="*/ 255 w 367"/>
                  <a:gd name="T43" fmla="*/ 11 h 355"/>
                  <a:gd name="T44" fmla="*/ 278 w 367"/>
                  <a:gd name="T45" fmla="*/ 17 h 355"/>
                  <a:gd name="T46" fmla="*/ 299 w 367"/>
                  <a:gd name="T47" fmla="*/ 26 h 355"/>
                  <a:gd name="T48" fmla="*/ 316 w 367"/>
                  <a:gd name="T49" fmla="*/ 36 h 355"/>
                  <a:gd name="T50" fmla="*/ 333 w 367"/>
                  <a:gd name="T51" fmla="*/ 47 h 355"/>
                  <a:gd name="T52" fmla="*/ 347 w 367"/>
                  <a:gd name="T53" fmla="*/ 59 h 355"/>
                  <a:gd name="T54" fmla="*/ 356 w 367"/>
                  <a:gd name="T55" fmla="*/ 68 h 355"/>
                  <a:gd name="T56" fmla="*/ 364 w 367"/>
                  <a:gd name="T57" fmla="*/ 80 h 355"/>
                  <a:gd name="T58" fmla="*/ 367 w 367"/>
                  <a:gd name="T59" fmla="*/ 91 h 355"/>
                  <a:gd name="T60" fmla="*/ 367 w 367"/>
                  <a:gd name="T61" fmla="*/ 102 h 355"/>
                  <a:gd name="T62" fmla="*/ 364 w 367"/>
                  <a:gd name="T63" fmla="*/ 112 h 355"/>
                  <a:gd name="T64" fmla="*/ 360 w 367"/>
                  <a:gd name="T65" fmla="*/ 125 h 355"/>
                  <a:gd name="T66" fmla="*/ 356 w 367"/>
                  <a:gd name="T67" fmla="*/ 140 h 355"/>
                  <a:gd name="T68" fmla="*/ 350 w 367"/>
                  <a:gd name="T69" fmla="*/ 156 h 355"/>
                  <a:gd name="T70" fmla="*/ 343 w 367"/>
                  <a:gd name="T71" fmla="*/ 173 h 355"/>
                  <a:gd name="T72" fmla="*/ 337 w 367"/>
                  <a:gd name="T73" fmla="*/ 190 h 355"/>
                  <a:gd name="T74" fmla="*/ 329 w 367"/>
                  <a:gd name="T75" fmla="*/ 209 h 355"/>
                  <a:gd name="T76" fmla="*/ 320 w 367"/>
                  <a:gd name="T77" fmla="*/ 228 h 355"/>
                  <a:gd name="T78" fmla="*/ 312 w 367"/>
                  <a:gd name="T79" fmla="*/ 245 h 355"/>
                  <a:gd name="T80" fmla="*/ 301 w 367"/>
                  <a:gd name="T81" fmla="*/ 264 h 355"/>
                  <a:gd name="T82" fmla="*/ 291 w 367"/>
                  <a:gd name="T83" fmla="*/ 281 h 355"/>
                  <a:gd name="T84" fmla="*/ 280 w 367"/>
                  <a:gd name="T85" fmla="*/ 296 h 355"/>
                  <a:gd name="T86" fmla="*/ 269 w 367"/>
                  <a:gd name="T87" fmla="*/ 311 h 355"/>
                  <a:gd name="T88" fmla="*/ 257 w 367"/>
                  <a:gd name="T89" fmla="*/ 325 h 355"/>
                  <a:gd name="T90" fmla="*/ 244 w 367"/>
                  <a:gd name="T91" fmla="*/ 336 h 355"/>
                  <a:gd name="T92" fmla="*/ 230 w 367"/>
                  <a:gd name="T93" fmla="*/ 344 h 355"/>
                  <a:gd name="T94" fmla="*/ 215 w 367"/>
                  <a:gd name="T95" fmla="*/ 350 h 355"/>
                  <a:gd name="T96" fmla="*/ 200 w 367"/>
                  <a:gd name="T97" fmla="*/ 353 h 355"/>
                  <a:gd name="T98" fmla="*/ 185 w 367"/>
                  <a:gd name="T99" fmla="*/ 355 h 355"/>
                  <a:gd name="T100" fmla="*/ 168 w 367"/>
                  <a:gd name="T101" fmla="*/ 355 h 355"/>
                  <a:gd name="T102" fmla="*/ 151 w 367"/>
                  <a:gd name="T103" fmla="*/ 353 h 355"/>
                  <a:gd name="T104" fmla="*/ 135 w 367"/>
                  <a:gd name="T105" fmla="*/ 351 h 355"/>
                  <a:gd name="T106" fmla="*/ 118 w 367"/>
                  <a:gd name="T107" fmla="*/ 348 h 355"/>
                  <a:gd name="T108" fmla="*/ 101 w 367"/>
                  <a:gd name="T109" fmla="*/ 342 h 355"/>
                  <a:gd name="T110" fmla="*/ 88 w 367"/>
                  <a:gd name="T111" fmla="*/ 338 h 355"/>
                  <a:gd name="T112" fmla="*/ 73 w 367"/>
                  <a:gd name="T113" fmla="*/ 332 h 355"/>
                  <a:gd name="T114" fmla="*/ 59 w 367"/>
                  <a:gd name="T115" fmla="*/ 327 h 355"/>
                  <a:gd name="T116" fmla="*/ 48 w 367"/>
                  <a:gd name="T117" fmla="*/ 323 h 355"/>
                  <a:gd name="T118" fmla="*/ 38 w 367"/>
                  <a:gd name="T119" fmla="*/ 317 h 355"/>
                  <a:gd name="T120" fmla="*/ 29 w 367"/>
                  <a:gd name="T121" fmla="*/ 311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7" h="355">
                    <a:moveTo>
                      <a:pt x="25" y="311"/>
                    </a:moveTo>
                    <a:lnTo>
                      <a:pt x="25" y="310"/>
                    </a:lnTo>
                    <a:lnTo>
                      <a:pt x="23" y="308"/>
                    </a:lnTo>
                    <a:lnTo>
                      <a:pt x="23" y="306"/>
                    </a:lnTo>
                    <a:lnTo>
                      <a:pt x="21" y="302"/>
                    </a:lnTo>
                    <a:lnTo>
                      <a:pt x="21" y="298"/>
                    </a:lnTo>
                    <a:lnTo>
                      <a:pt x="19" y="296"/>
                    </a:lnTo>
                    <a:lnTo>
                      <a:pt x="19" y="292"/>
                    </a:lnTo>
                    <a:lnTo>
                      <a:pt x="19" y="291"/>
                    </a:lnTo>
                    <a:lnTo>
                      <a:pt x="17" y="287"/>
                    </a:lnTo>
                    <a:lnTo>
                      <a:pt x="17" y="283"/>
                    </a:lnTo>
                    <a:lnTo>
                      <a:pt x="15" y="279"/>
                    </a:lnTo>
                    <a:lnTo>
                      <a:pt x="14" y="273"/>
                    </a:lnTo>
                    <a:lnTo>
                      <a:pt x="14" y="270"/>
                    </a:lnTo>
                    <a:lnTo>
                      <a:pt x="12" y="266"/>
                    </a:lnTo>
                    <a:lnTo>
                      <a:pt x="10" y="260"/>
                    </a:lnTo>
                    <a:lnTo>
                      <a:pt x="10" y="256"/>
                    </a:lnTo>
                    <a:lnTo>
                      <a:pt x="8" y="251"/>
                    </a:lnTo>
                    <a:lnTo>
                      <a:pt x="8" y="245"/>
                    </a:lnTo>
                    <a:lnTo>
                      <a:pt x="8" y="239"/>
                    </a:lnTo>
                    <a:lnTo>
                      <a:pt x="6" y="235"/>
                    </a:lnTo>
                    <a:lnTo>
                      <a:pt x="4" y="230"/>
                    </a:lnTo>
                    <a:lnTo>
                      <a:pt x="4" y="224"/>
                    </a:lnTo>
                    <a:lnTo>
                      <a:pt x="2" y="218"/>
                    </a:lnTo>
                    <a:lnTo>
                      <a:pt x="2" y="213"/>
                    </a:lnTo>
                    <a:lnTo>
                      <a:pt x="2" y="207"/>
                    </a:lnTo>
                    <a:lnTo>
                      <a:pt x="2" y="201"/>
                    </a:lnTo>
                    <a:lnTo>
                      <a:pt x="2" y="195"/>
                    </a:lnTo>
                    <a:lnTo>
                      <a:pt x="2" y="190"/>
                    </a:lnTo>
                    <a:lnTo>
                      <a:pt x="0" y="182"/>
                    </a:lnTo>
                    <a:lnTo>
                      <a:pt x="0" y="176"/>
                    </a:lnTo>
                    <a:lnTo>
                      <a:pt x="0" y="171"/>
                    </a:lnTo>
                    <a:lnTo>
                      <a:pt x="0" y="165"/>
                    </a:lnTo>
                    <a:lnTo>
                      <a:pt x="0" y="157"/>
                    </a:lnTo>
                    <a:lnTo>
                      <a:pt x="0" y="152"/>
                    </a:lnTo>
                    <a:lnTo>
                      <a:pt x="2" y="146"/>
                    </a:lnTo>
                    <a:lnTo>
                      <a:pt x="2" y="140"/>
                    </a:lnTo>
                    <a:lnTo>
                      <a:pt x="2" y="133"/>
                    </a:lnTo>
                    <a:lnTo>
                      <a:pt x="4" y="127"/>
                    </a:lnTo>
                    <a:lnTo>
                      <a:pt x="4" y="121"/>
                    </a:lnTo>
                    <a:lnTo>
                      <a:pt x="8" y="116"/>
                    </a:lnTo>
                    <a:lnTo>
                      <a:pt x="8" y="110"/>
                    </a:lnTo>
                    <a:lnTo>
                      <a:pt x="10" y="104"/>
                    </a:lnTo>
                    <a:lnTo>
                      <a:pt x="12" y="97"/>
                    </a:lnTo>
                    <a:lnTo>
                      <a:pt x="14" y="93"/>
                    </a:lnTo>
                    <a:lnTo>
                      <a:pt x="17" y="87"/>
                    </a:lnTo>
                    <a:lnTo>
                      <a:pt x="19" y="81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27" y="66"/>
                    </a:lnTo>
                    <a:lnTo>
                      <a:pt x="31" y="60"/>
                    </a:lnTo>
                    <a:lnTo>
                      <a:pt x="36" y="57"/>
                    </a:lnTo>
                    <a:lnTo>
                      <a:pt x="40" y="51"/>
                    </a:lnTo>
                    <a:lnTo>
                      <a:pt x="44" y="47"/>
                    </a:lnTo>
                    <a:lnTo>
                      <a:pt x="48" y="43"/>
                    </a:lnTo>
                    <a:lnTo>
                      <a:pt x="54" y="40"/>
                    </a:lnTo>
                    <a:lnTo>
                      <a:pt x="59" y="34"/>
                    </a:lnTo>
                    <a:lnTo>
                      <a:pt x="63" y="32"/>
                    </a:lnTo>
                    <a:lnTo>
                      <a:pt x="71" y="26"/>
                    </a:lnTo>
                    <a:lnTo>
                      <a:pt x="76" y="24"/>
                    </a:lnTo>
                    <a:lnTo>
                      <a:pt x="82" y="22"/>
                    </a:lnTo>
                    <a:lnTo>
                      <a:pt x="90" y="19"/>
                    </a:lnTo>
                    <a:lnTo>
                      <a:pt x="95" y="17"/>
                    </a:lnTo>
                    <a:lnTo>
                      <a:pt x="103" y="13"/>
                    </a:lnTo>
                    <a:lnTo>
                      <a:pt x="109" y="11"/>
                    </a:lnTo>
                    <a:lnTo>
                      <a:pt x="116" y="9"/>
                    </a:lnTo>
                    <a:lnTo>
                      <a:pt x="122" y="7"/>
                    </a:lnTo>
                    <a:lnTo>
                      <a:pt x="128" y="5"/>
                    </a:lnTo>
                    <a:lnTo>
                      <a:pt x="135" y="5"/>
                    </a:lnTo>
                    <a:lnTo>
                      <a:pt x="143" y="3"/>
                    </a:lnTo>
                    <a:lnTo>
                      <a:pt x="149" y="3"/>
                    </a:lnTo>
                    <a:lnTo>
                      <a:pt x="154" y="2"/>
                    </a:lnTo>
                    <a:lnTo>
                      <a:pt x="162" y="2"/>
                    </a:lnTo>
                    <a:lnTo>
                      <a:pt x="170" y="2"/>
                    </a:lnTo>
                    <a:lnTo>
                      <a:pt x="175" y="0"/>
                    </a:lnTo>
                    <a:lnTo>
                      <a:pt x="181" y="0"/>
                    </a:lnTo>
                    <a:lnTo>
                      <a:pt x="189" y="2"/>
                    </a:lnTo>
                    <a:lnTo>
                      <a:pt x="194" y="2"/>
                    </a:lnTo>
                    <a:lnTo>
                      <a:pt x="200" y="2"/>
                    </a:lnTo>
                    <a:lnTo>
                      <a:pt x="208" y="2"/>
                    </a:lnTo>
                    <a:lnTo>
                      <a:pt x="213" y="3"/>
                    </a:lnTo>
                    <a:lnTo>
                      <a:pt x="219" y="3"/>
                    </a:lnTo>
                    <a:lnTo>
                      <a:pt x="225" y="3"/>
                    </a:lnTo>
                    <a:lnTo>
                      <a:pt x="232" y="5"/>
                    </a:lnTo>
                    <a:lnTo>
                      <a:pt x="238" y="7"/>
                    </a:lnTo>
                    <a:lnTo>
                      <a:pt x="244" y="7"/>
                    </a:lnTo>
                    <a:lnTo>
                      <a:pt x="250" y="9"/>
                    </a:lnTo>
                    <a:lnTo>
                      <a:pt x="255" y="11"/>
                    </a:lnTo>
                    <a:lnTo>
                      <a:pt x="261" y="13"/>
                    </a:lnTo>
                    <a:lnTo>
                      <a:pt x="267" y="13"/>
                    </a:lnTo>
                    <a:lnTo>
                      <a:pt x="272" y="15"/>
                    </a:lnTo>
                    <a:lnTo>
                      <a:pt x="278" y="17"/>
                    </a:lnTo>
                    <a:lnTo>
                      <a:pt x="284" y="21"/>
                    </a:lnTo>
                    <a:lnTo>
                      <a:pt x="289" y="22"/>
                    </a:lnTo>
                    <a:lnTo>
                      <a:pt x="293" y="24"/>
                    </a:lnTo>
                    <a:lnTo>
                      <a:pt x="299" y="26"/>
                    </a:lnTo>
                    <a:lnTo>
                      <a:pt x="303" y="30"/>
                    </a:lnTo>
                    <a:lnTo>
                      <a:pt x="307" y="32"/>
                    </a:lnTo>
                    <a:lnTo>
                      <a:pt x="312" y="34"/>
                    </a:lnTo>
                    <a:lnTo>
                      <a:pt x="316" y="36"/>
                    </a:lnTo>
                    <a:lnTo>
                      <a:pt x="322" y="40"/>
                    </a:lnTo>
                    <a:lnTo>
                      <a:pt x="326" y="41"/>
                    </a:lnTo>
                    <a:lnTo>
                      <a:pt x="329" y="43"/>
                    </a:lnTo>
                    <a:lnTo>
                      <a:pt x="333" y="47"/>
                    </a:lnTo>
                    <a:lnTo>
                      <a:pt x="337" y="49"/>
                    </a:lnTo>
                    <a:lnTo>
                      <a:pt x="339" y="51"/>
                    </a:lnTo>
                    <a:lnTo>
                      <a:pt x="343" y="55"/>
                    </a:lnTo>
                    <a:lnTo>
                      <a:pt x="347" y="59"/>
                    </a:lnTo>
                    <a:lnTo>
                      <a:pt x="350" y="60"/>
                    </a:lnTo>
                    <a:lnTo>
                      <a:pt x="352" y="64"/>
                    </a:lnTo>
                    <a:lnTo>
                      <a:pt x="354" y="66"/>
                    </a:lnTo>
                    <a:lnTo>
                      <a:pt x="356" y="68"/>
                    </a:lnTo>
                    <a:lnTo>
                      <a:pt x="360" y="72"/>
                    </a:lnTo>
                    <a:lnTo>
                      <a:pt x="360" y="74"/>
                    </a:lnTo>
                    <a:lnTo>
                      <a:pt x="362" y="78"/>
                    </a:lnTo>
                    <a:lnTo>
                      <a:pt x="364" y="80"/>
                    </a:lnTo>
                    <a:lnTo>
                      <a:pt x="366" y="83"/>
                    </a:lnTo>
                    <a:lnTo>
                      <a:pt x="366" y="87"/>
                    </a:lnTo>
                    <a:lnTo>
                      <a:pt x="367" y="89"/>
                    </a:lnTo>
                    <a:lnTo>
                      <a:pt x="367" y="91"/>
                    </a:lnTo>
                    <a:lnTo>
                      <a:pt x="367" y="95"/>
                    </a:lnTo>
                    <a:lnTo>
                      <a:pt x="367" y="97"/>
                    </a:lnTo>
                    <a:lnTo>
                      <a:pt x="367" y="100"/>
                    </a:lnTo>
                    <a:lnTo>
                      <a:pt x="367" y="102"/>
                    </a:lnTo>
                    <a:lnTo>
                      <a:pt x="367" y="104"/>
                    </a:lnTo>
                    <a:lnTo>
                      <a:pt x="366" y="106"/>
                    </a:lnTo>
                    <a:lnTo>
                      <a:pt x="366" y="110"/>
                    </a:lnTo>
                    <a:lnTo>
                      <a:pt x="364" y="112"/>
                    </a:lnTo>
                    <a:lnTo>
                      <a:pt x="364" y="116"/>
                    </a:lnTo>
                    <a:lnTo>
                      <a:pt x="362" y="119"/>
                    </a:lnTo>
                    <a:lnTo>
                      <a:pt x="362" y="121"/>
                    </a:lnTo>
                    <a:lnTo>
                      <a:pt x="360" y="125"/>
                    </a:lnTo>
                    <a:lnTo>
                      <a:pt x="360" y="129"/>
                    </a:lnTo>
                    <a:lnTo>
                      <a:pt x="358" y="131"/>
                    </a:lnTo>
                    <a:lnTo>
                      <a:pt x="356" y="137"/>
                    </a:lnTo>
                    <a:lnTo>
                      <a:pt x="356" y="140"/>
                    </a:lnTo>
                    <a:lnTo>
                      <a:pt x="354" y="142"/>
                    </a:lnTo>
                    <a:lnTo>
                      <a:pt x="352" y="148"/>
                    </a:lnTo>
                    <a:lnTo>
                      <a:pt x="350" y="152"/>
                    </a:lnTo>
                    <a:lnTo>
                      <a:pt x="350" y="156"/>
                    </a:lnTo>
                    <a:lnTo>
                      <a:pt x="348" y="159"/>
                    </a:lnTo>
                    <a:lnTo>
                      <a:pt x="347" y="165"/>
                    </a:lnTo>
                    <a:lnTo>
                      <a:pt x="345" y="167"/>
                    </a:lnTo>
                    <a:lnTo>
                      <a:pt x="343" y="173"/>
                    </a:lnTo>
                    <a:lnTo>
                      <a:pt x="341" y="176"/>
                    </a:lnTo>
                    <a:lnTo>
                      <a:pt x="339" y="182"/>
                    </a:lnTo>
                    <a:lnTo>
                      <a:pt x="339" y="186"/>
                    </a:lnTo>
                    <a:lnTo>
                      <a:pt x="337" y="190"/>
                    </a:lnTo>
                    <a:lnTo>
                      <a:pt x="335" y="195"/>
                    </a:lnTo>
                    <a:lnTo>
                      <a:pt x="333" y="199"/>
                    </a:lnTo>
                    <a:lnTo>
                      <a:pt x="331" y="203"/>
                    </a:lnTo>
                    <a:lnTo>
                      <a:pt x="329" y="209"/>
                    </a:lnTo>
                    <a:lnTo>
                      <a:pt x="326" y="213"/>
                    </a:lnTo>
                    <a:lnTo>
                      <a:pt x="324" y="218"/>
                    </a:lnTo>
                    <a:lnTo>
                      <a:pt x="322" y="222"/>
                    </a:lnTo>
                    <a:lnTo>
                      <a:pt x="320" y="228"/>
                    </a:lnTo>
                    <a:lnTo>
                      <a:pt x="320" y="234"/>
                    </a:lnTo>
                    <a:lnTo>
                      <a:pt x="316" y="237"/>
                    </a:lnTo>
                    <a:lnTo>
                      <a:pt x="314" y="241"/>
                    </a:lnTo>
                    <a:lnTo>
                      <a:pt x="312" y="245"/>
                    </a:lnTo>
                    <a:lnTo>
                      <a:pt x="310" y="249"/>
                    </a:lnTo>
                    <a:lnTo>
                      <a:pt x="307" y="254"/>
                    </a:lnTo>
                    <a:lnTo>
                      <a:pt x="305" y="260"/>
                    </a:lnTo>
                    <a:lnTo>
                      <a:pt x="301" y="264"/>
                    </a:lnTo>
                    <a:lnTo>
                      <a:pt x="299" y="268"/>
                    </a:lnTo>
                    <a:lnTo>
                      <a:pt x="295" y="272"/>
                    </a:lnTo>
                    <a:lnTo>
                      <a:pt x="293" y="275"/>
                    </a:lnTo>
                    <a:lnTo>
                      <a:pt x="291" y="281"/>
                    </a:lnTo>
                    <a:lnTo>
                      <a:pt x="288" y="285"/>
                    </a:lnTo>
                    <a:lnTo>
                      <a:pt x="286" y="289"/>
                    </a:lnTo>
                    <a:lnTo>
                      <a:pt x="284" y="292"/>
                    </a:lnTo>
                    <a:lnTo>
                      <a:pt x="280" y="296"/>
                    </a:lnTo>
                    <a:lnTo>
                      <a:pt x="278" y="300"/>
                    </a:lnTo>
                    <a:lnTo>
                      <a:pt x="274" y="304"/>
                    </a:lnTo>
                    <a:lnTo>
                      <a:pt x="270" y="308"/>
                    </a:lnTo>
                    <a:lnTo>
                      <a:pt x="269" y="311"/>
                    </a:lnTo>
                    <a:lnTo>
                      <a:pt x="267" y="315"/>
                    </a:lnTo>
                    <a:lnTo>
                      <a:pt x="263" y="317"/>
                    </a:lnTo>
                    <a:lnTo>
                      <a:pt x="259" y="321"/>
                    </a:lnTo>
                    <a:lnTo>
                      <a:pt x="257" y="325"/>
                    </a:lnTo>
                    <a:lnTo>
                      <a:pt x="253" y="327"/>
                    </a:lnTo>
                    <a:lnTo>
                      <a:pt x="250" y="330"/>
                    </a:lnTo>
                    <a:lnTo>
                      <a:pt x="246" y="332"/>
                    </a:lnTo>
                    <a:lnTo>
                      <a:pt x="244" y="336"/>
                    </a:lnTo>
                    <a:lnTo>
                      <a:pt x="240" y="338"/>
                    </a:lnTo>
                    <a:lnTo>
                      <a:pt x="236" y="340"/>
                    </a:lnTo>
                    <a:lnTo>
                      <a:pt x="234" y="342"/>
                    </a:lnTo>
                    <a:lnTo>
                      <a:pt x="230" y="344"/>
                    </a:lnTo>
                    <a:lnTo>
                      <a:pt x="227" y="346"/>
                    </a:lnTo>
                    <a:lnTo>
                      <a:pt x="223" y="348"/>
                    </a:lnTo>
                    <a:lnTo>
                      <a:pt x="219" y="350"/>
                    </a:lnTo>
                    <a:lnTo>
                      <a:pt x="215" y="350"/>
                    </a:lnTo>
                    <a:lnTo>
                      <a:pt x="213" y="351"/>
                    </a:lnTo>
                    <a:lnTo>
                      <a:pt x="208" y="351"/>
                    </a:lnTo>
                    <a:lnTo>
                      <a:pt x="206" y="353"/>
                    </a:lnTo>
                    <a:lnTo>
                      <a:pt x="200" y="353"/>
                    </a:lnTo>
                    <a:lnTo>
                      <a:pt x="196" y="353"/>
                    </a:lnTo>
                    <a:lnTo>
                      <a:pt x="192" y="353"/>
                    </a:lnTo>
                    <a:lnTo>
                      <a:pt x="189" y="355"/>
                    </a:lnTo>
                    <a:lnTo>
                      <a:pt x="185" y="355"/>
                    </a:lnTo>
                    <a:lnTo>
                      <a:pt x="181" y="355"/>
                    </a:lnTo>
                    <a:lnTo>
                      <a:pt x="177" y="355"/>
                    </a:lnTo>
                    <a:lnTo>
                      <a:pt x="171" y="355"/>
                    </a:lnTo>
                    <a:lnTo>
                      <a:pt x="168" y="355"/>
                    </a:lnTo>
                    <a:lnTo>
                      <a:pt x="164" y="355"/>
                    </a:lnTo>
                    <a:lnTo>
                      <a:pt x="160" y="353"/>
                    </a:lnTo>
                    <a:lnTo>
                      <a:pt x="154" y="353"/>
                    </a:lnTo>
                    <a:lnTo>
                      <a:pt x="151" y="353"/>
                    </a:lnTo>
                    <a:lnTo>
                      <a:pt x="147" y="353"/>
                    </a:lnTo>
                    <a:lnTo>
                      <a:pt x="143" y="351"/>
                    </a:lnTo>
                    <a:lnTo>
                      <a:pt x="137" y="351"/>
                    </a:lnTo>
                    <a:lnTo>
                      <a:pt x="135" y="351"/>
                    </a:lnTo>
                    <a:lnTo>
                      <a:pt x="130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8" y="348"/>
                    </a:lnTo>
                    <a:lnTo>
                      <a:pt x="114" y="346"/>
                    </a:lnTo>
                    <a:lnTo>
                      <a:pt x="109" y="344"/>
                    </a:lnTo>
                    <a:lnTo>
                      <a:pt x="107" y="344"/>
                    </a:lnTo>
                    <a:lnTo>
                      <a:pt x="101" y="342"/>
                    </a:lnTo>
                    <a:lnTo>
                      <a:pt x="99" y="342"/>
                    </a:lnTo>
                    <a:lnTo>
                      <a:pt x="93" y="340"/>
                    </a:lnTo>
                    <a:lnTo>
                      <a:pt x="92" y="338"/>
                    </a:lnTo>
                    <a:lnTo>
                      <a:pt x="88" y="338"/>
                    </a:lnTo>
                    <a:lnTo>
                      <a:pt x="82" y="336"/>
                    </a:lnTo>
                    <a:lnTo>
                      <a:pt x="80" y="334"/>
                    </a:lnTo>
                    <a:lnTo>
                      <a:pt x="74" y="334"/>
                    </a:lnTo>
                    <a:lnTo>
                      <a:pt x="73" y="332"/>
                    </a:lnTo>
                    <a:lnTo>
                      <a:pt x="69" y="332"/>
                    </a:lnTo>
                    <a:lnTo>
                      <a:pt x="65" y="329"/>
                    </a:lnTo>
                    <a:lnTo>
                      <a:pt x="63" y="329"/>
                    </a:lnTo>
                    <a:lnTo>
                      <a:pt x="59" y="327"/>
                    </a:lnTo>
                    <a:lnTo>
                      <a:pt x="57" y="327"/>
                    </a:lnTo>
                    <a:lnTo>
                      <a:pt x="54" y="325"/>
                    </a:lnTo>
                    <a:lnTo>
                      <a:pt x="50" y="323"/>
                    </a:lnTo>
                    <a:lnTo>
                      <a:pt x="48" y="323"/>
                    </a:lnTo>
                    <a:lnTo>
                      <a:pt x="46" y="321"/>
                    </a:lnTo>
                    <a:lnTo>
                      <a:pt x="44" y="319"/>
                    </a:lnTo>
                    <a:lnTo>
                      <a:pt x="40" y="319"/>
                    </a:lnTo>
                    <a:lnTo>
                      <a:pt x="38" y="317"/>
                    </a:lnTo>
                    <a:lnTo>
                      <a:pt x="36" y="317"/>
                    </a:lnTo>
                    <a:lnTo>
                      <a:pt x="34" y="315"/>
                    </a:lnTo>
                    <a:lnTo>
                      <a:pt x="31" y="313"/>
                    </a:lnTo>
                    <a:lnTo>
                      <a:pt x="29" y="311"/>
                    </a:lnTo>
                    <a:lnTo>
                      <a:pt x="27" y="311"/>
                    </a:lnTo>
                    <a:lnTo>
                      <a:pt x="25" y="311"/>
                    </a:lnTo>
                    <a:lnTo>
                      <a:pt x="25" y="311"/>
                    </a:lnTo>
                    <a:close/>
                  </a:path>
                </a:pathLst>
              </a:custGeom>
              <a:solidFill>
                <a:srgbClr val="29A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2766" y="1742"/>
                <a:ext cx="236" cy="181"/>
              </a:xfrm>
              <a:custGeom>
                <a:avLst/>
                <a:gdLst>
                  <a:gd name="T0" fmla="*/ 13 w 472"/>
                  <a:gd name="T1" fmla="*/ 10 h 362"/>
                  <a:gd name="T2" fmla="*/ 11 w 472"/>
                  <a:gd name="T3" fmla="*/ 27 h 362"/>
                  <a:gd name="T4" fmla="*/ 11 w 472"/>
                  <a:gd name="T5" fmla="*/ 44 h 362"/>
                  <a:gd name="T6" fmla="*/ 11 w 472"/>
                  <a:gd name="T7" fmla="*/ 59 h 362"/>
                  <a:gd name="T8" fmla="*/ 9 w 472"/>
                  <a:gd name="T9" fmla="*/ 78 h 362"/>
                  <a:gd name="T10" fmla="*/ 9 w 472"/>
                  <a:gd name="T11" fmla="*/ 93 h 362"/>
                  <a:gd name="T12" fmla="*/ 7 w 472"/>
                  <a:gd name="T13" fmla="*/ 113 h 362"/>
                  <a:gd name="T14" fmla="*/ 7 w 472"/>
                  <a:gd name="T15" fmla="*/ 128 h 362"/>
                  <a:gd name="T16" fmla="*/ 7 w 472"/>
                  <a:gd name="T17" fmla="*/ 147 h 362"/>
                  <a:gd name="T18" fmla="*/ 5 w 472"/>
                  <a:gd name="T19" fmla="*/ 162 h 362"/>
                  <a:gd name="T20" fmla="*/ 5 w 472"/>
                  <a:gd name="T21" fmla="*/ 181 h 362"/>
                  <a:gd name="T22" fmla="*/ 5 w 472"/>
                  <a:gd name="T23" fmla="*/ 196 h 362"/>
                  <a:gd name="T24" fmla="*/ 3 w 472"/>
                  <a:gd name="T25" fmla="*/ 213 h 362"/>
                  <a:gd name="T26" fmla="*/ 3 w 472"/>
                  <a:gd name="T27" fmla="*/ 230 h 362"/>
                  <a:gd name="T28" fmla="*/ 3 w 472"/>
                  <a:gd name="T29" fmla="*/ 248 h 362"/>
                  <a:gd name="T30" fmla="*/ 2 w 472"/>
                  <a:gd name="T31" fmla="*/ 265 h 362"/>
                  <a:gd name="T32" fmla="*/ 2 w 472"/>
                  <a:gd name="T33" fmla="*/ 282 h 362"/>
                  <a:gd name="T34" fmla="*/ 2 w 472"/>
                  <a:gd name="T35" fmla="*/ 299 h 362"/>
                  <a:gd name="T36" fmla="*/ 2 w 472"/>
                  <a:gd name="T37" fmla="*/ 316 h 362"/>
                  <a:gd name="T38" fmla="*/ 0 w 472"/>
                  <a:gd name="T39" fmla="*/ 333 h 362"/>
                  <a:gd name="T40" fmla="*/ 0 w 472"/>
                  <a:gd name="T41" fmla="*/ 350 h 362"/>
                  <a:gd name="T42" fmla="*/ 5 w 472"/>
                  <a:gd name="T43" fmla="*/ 362 h 362"/>
                  <a:gd name="T44" fmla="*/ 28 w 472"/>
                  <a:gd name="T45" fmla="*/ 360 h 362"/>
                  <a:gd name="T46" fmla="*/ 49 w 472"/>
                  <a:gd name="T47" fmla="*/ 360 h 362"/>
                  <a:gd name="T48" fmla="*/ 72 w 472"/>
                  <a:gd name="T49" fmla="*/ 360 h 362"/>
                  <a:gd name="T50" fmla="*/ 95 w 472"/>
                  <a:gd name="T51" fmla="*/ 358 h 362"/>
                  <a:gd name="T52" fmla="*/ 118 w 472"/>
                  <a:gd name="T53" fmla="*/ 358 h 362"/>
                  <a:gd name="T54" fmla="*/ 139 w 472"/>
                  <a:gd name="T55" fmla="*/ 358 h 362"/>
                  <a:gd name="T56" fmla="*/ 161 w 472"/>
                  <a:gd name="T57" fmla="*/ 358 h 362"/>
                  <a:gd name="T58" fmla="*/ 182 w 472"/>
                  <a:gd name="T59" fmla="*/ 356 h 362"/>
                  <a:gd name="T60" fmla="*/ 205 w 472"/>
                  <a:gd name="T61" fmla="*/ 356 h 362"/>
                  <a:gd name="T62" fmla="*/ 228 w 472"/>
                  <a:gd name="T63" fmla="*/ 356 h 362"/>
                  <a:gd name="T64" fmla="*/ 251 w 472"/>
                  <a:gd name="T65" fmla="*/ 354 h 362"/>
                  <a:gd name="T66" fmla="*/ 272 w 472"/>
                  <a:gd name="T67" fmla="*/ 352 h 362"/>
                  <a:gd name="T68" fmla="*/ 293 w 472"/>
                  <a:gd name="T69" fmla="*/ 352 h 362"/>
                  <a:gd name="T70" fmla="*/ 316 w 472"/>
                  <a:gd name="T71" fmla="*/ 352 h 362"/>
                  <a:gd name="T72" fmla="*/ 338 w 472"/>
                  <a:gd name="T73" fmla="*/ 350 h 362"/>
                  <a:gd name="T74" fmla="*/ 359 w 472"/>
                  <a:gd name="T75" fmla="*/ 350 h 362"/>
                  <a:gd name="T76" fmla="*/ 382 w 472"/>
                  <a:gd name="T77" fmla="*/ 350 h 362"/>
                  <a:gd name="T78" fmla="*/ 405 w 472"/>
                  <a:gd name="T79" fmla="*/ 350 h 362"/>
                  <a:gd name="T80" fmla="*/ 426 w 472"/>
                  <a:gd name="T81" fmla="*/ 348 h 362"/>
                  <a:gd name="T82" fmla="*/ 449 w 472"/>
                  <a:gd name="T83" fmla="*/ 348 h 362"/>
                  <a:gd name="T84" fmla="*/ 472 w 472"/>
                  <a:gd name="T85" fmla="*/ 348 h 362"/>
                  <a:gd name="T86" fmla="*/ 68 w 472"/>
                  <a:gd name="T8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362">
                    <a:moveTo>
                      <a:pt x="13" y="0"/>
                    </a:moveTo>
                    <a:lnTo>
                      <a:pt x="13" y="4"/>
                    </a:lnTo>
                    <a:lnTo>
                      <a:pt x="13" y="10"/>
                    </a:lnTo>
                    <a:lnTo>
                      <a:pt x="13" y="16"/>
                    </a:lnTo>
                    <a:lnTo>
                      <a:pt x="13" y="21"/>
                    </a:lnTo>
                    <a:lnTo>
                      <a:pt x="11" y="27"/>
                    </a:lnTo>
                    <a:lnTo>
                      <a:pt x="11" y="33"/>
                    </a:lnTo>
                    <a:lnTo>
                      <a:pt x="11" y="38"/>
                    </a:lnTo>
                    <a:lnTo>
                      <a:pt x="11" y="44"/>
                    </a:lnTo>
                    <a:lnTo>
                      <a:pt x="11" y="50"/>
                    </a:lnTo>
                    <a:lnTo>
                      <a:pt x="11" y="55"/>
                    </a:lnTo>
                    <a:lnTo>
                      <a:pt x="11" y="59"/>
                    </a:lnTo>
                    <a:lnTo>
                      <a:pt x="11" y="67"/>
                    </a:lnTo>
                    <a:lnTo>
                      <a:pt x="11" y="73"/>
                    </a:lnTo>
                    <a:lnTo>
                      <a:pt x="9" y="78"/>
                    </a:lnTo>
                    <a:lnTo>
                      <a:pt x="9" y="84"/>
                    </a:lnTo>
                    <a:lnTo>
                      <a:pt x="9" y="90"/>
                    </a:lnTo>
                    <a:lnTo>
                      <a:pt x="9" y="93"/>
                    </a:lnTo>
                    <a:lnTo>
                      <a:pt x="7" y="101"/>
                    </a:lnTo>
                    <a:lnTo>
                      <a:pt x="7" y="107"/>
                    </a:lnTo>
                    <a:lnTo>
                      <a:pt x="7" y="113"/>
                    </a:lnTo>
                    <a:lnTo>
                      <a:pt x="7" y="118"/>
                    </a:lnTo>
                    <a:lnTo>
                      <a:pt x="7" y="124"/>
                    </a:lnTo>
                    <a:lnTo>
                      <a:pt x="7" y="128"/>
                    </a:lnTo>
                    <a:lnTo>
                      <a:pt x="7" y="135"/>
                    </a:lnTo>
                    <a:lnTo>
                      <a:pt x="7" y="139"/>
                    </a:lnTo>
                    <a:lnTo>
                      <a:pt x="7" y="147"/>
                    </a:lnTo>
                    <a:lnTo>
                      <a:pt x="7" y="151"/>
                    </a:lnTo>
                    <a:lnTo>
                      <a:pt x="7" y="156"/>
                    </a:lnTo>
                    <a:lnTo>
                      <a:pt x="5" y="162"/>
                    </a:lnTo>
                    <a:lnTo>
                      <a:pt x="5" y="170"/>
                    </a:lnTo>
                    <a:lnTo>
                      <a:pt x="5" y="173"/>
                    </a:lnTo>
                    <a:lnTo>
                      <a:pt x="5" y="181"/>
                    </a:lnTo>
                    <a:lnTo>
                      <a:pt x="5" y="187"/>
                    </a:lnTo>
                    <a:lnTo>
                      <a:pt x="5" y="190"/>
                    </a:lnTo>
                    <a:lnTo>
                      <a:pt x="5" y="196"/>
                    </a:lnTo>
                    <a:lnTo>
                      <a:pt x="5" y="202"/>
                    </a:lnTo>
                    <a:lnTo>
                      <a:pt x="3" y="208"/>
                    </a:lnTo>
                    <a:lnTo>
                      <a:pt x="3" y="213"/>
                    </a:lnTo>
                    <a:lnTo>
                      <a:pt x="3" y="219"/>
                    </a:lnTo>
                    <a:lnTo>
                      <a:pt x="3" y="225"/>
                    </a:lnTo>
                    <a:lnTo>
                      <a:pt x="3" y="230"/>
                    </a:lnTo>
                    <a:lnTo>
                      <a:pt x="3" y="236"/>
                    </a:lnTo>
                    <a:lnTo>
                      <a:pt x="3" y="242"/>
                    </a:lnTo>
                    <a:lnTo>
                      <a:pt x="3" y="248"/>
                    </a:lnTo>
                    <a:lnTo>
                      <a:pt x="3" y="253"/>
                    </a:lnTo>
                    <a:lnTo>
                      <a:pt x="2" y="259"/>
                    </a:lnTo>
                    <a:lnTo>
                      <a:pt x="2" y="265"/>
                    </a:lnTo>
                    <a:lnTo>
                      <a:pt x="2" y="270"/>
                    </a:lnTo>
                    <a:lnTo>
                      <a:pt x="2" y="276"/>
                    </a:lnTo>
                    <a:lnTo>
                      <a:pt x="2" y="282"/>
                    </a:lnTo>
                    <a:lnTo>
                      <a:pt x="2" y="287"/>
                    </a:lnTo>
                    <a:lnTo>
                      <a:pt x="2" y="293"/>
                    </a:lnTo>
                    <a:lnTo>
                      <a:pt x="2" y="299"/>
                    </a:lnTo>
                    <a:lnTo>
                      <a:pt x="2" y="305"/>
                    </a:lnTo>
                    <a:lnTo>
                      <a:pt x="2" y="310"/>
                    </a:lnTo>
                    <a:lnTo>
                      <a:pt x="2" y="316"/>
                    </a:lnTo>
                    <a:lnTo>
                      <a:pt x="0" y="322"/>
                    </a:lnTo>
                    <a:lnTo>
                      <a:pt x="0" y="327"/>
                    </a:lnTo>
                    <a:lnTo>
                      <a:pt x="0" y="333"/>
                    </a:lnTo>
                    <a:lnTo>
                      <a:pt x="0" y="339"/>
                    </a:lnTo>
                    <a:lnTo>
                      <a:pt x="0" y="344"/>
                    </a:lnTo>
                    <a:lnTo>
                      <a:pt x="0" y="350"/>
                    </a:lnTo>
                    <a:lnTo>
                      <a:pt x="0" y="356"/>
                    </a:lnTo>
                    <a:lnTo>
                      <a:pt x="0" y="362"/>
                    </a:lnTo>
                    <a:lnTo>
                      <a:pt x="5" y="362"/>
                    </a:lnTo>
                    <a:lnTo>
                      <a:pt x="13" y="362"/>
                    </a:lnTo>
                    <a:lnTo>
                      <a:pt x="21" y="360"/>
                    </a:lnTo>
                    <a:lnTo>
                      <a:pt x="28" y="360"/>
                    </a:lnTo>
                    <a:lnTo>
                      <a:pt x="36" y="360"/>
                    </a:lnTo>
                    <a:lnTo>
                      <a:pt x="42" y="360"/>
                    </a:lnTo>
                    <a:lnTo>
                      <a:pt x="49" y="360"/>
                    </a:lnTo>
                    <a:lnTo>
                      <a:pt x="59" y="360"/>
                    </a:lnTo>
                    <a:lnTo>
                      <a:pt x="64" y="360"/>
                    </a:lnTo>
                    <a:lnTo>
                      <a:pt x="72" y="360"/>
                    </a:lnTo>
                    <a:lnTo>
                      <a:pt x="80" y="360"/>
                    </a:lnTo>
                    <a:lnTo>
                      <a:pt x="87" y="360"/>
                    </a:lnTo>
                    <a:lnTo>
                      <a:pt x="95" y="358"/>
                    </a:lnTo>
                    <a:lnTo>
                      <a:pt x="102" y="358"/>
                    </a:lnTo>
                    <a:lnTo>
                      <a:pt x="110" y="358"/>
                    </a:lnTo>
                    <a:lnTo>
                      <a:pt x="118" y="358"/>
                    </a:lnTo>
                    <a:lnTo>
                      <a:pt x="123" y="358"/>
                    </a:lnTo>
                    <a:lnTo>
                      <a:pt x="131" y="358"/>
                    </a:lnTo>
                    <a:lnTo>
                      <a:pt x="139" y="358"/>
                    </a:lnTo>
                    <a:lnTo>
                      <a:pt x="146" y="358"/>
                    </a:lnTo>
                    <a:lnTo>
                      <a:pt x="154" y="358"/>
                    </a:lnTo>
                    <a:lnTo>
                      <a:pt x="161" y="358"/>
                    </a:lnTo>
                    <a:lnTo>
                      <a:pt x="167" y="356"/>
                    </a:lnTo>
                    <a:lnTo>
                      <a:pt x="175" y="356"/>
                    </a:lnTo>
                    <a:lnTo>
                      <a:pt x="182" y="356"/>
                    </a:lnTo>
                    <a:lnTo>
                      <a:pt x="190" y="356"/>
                    </a:lnTo>
                    <a:lnTo>
                      <a:pt x="198" y="356"/>
                    </a:lnTo>
                    <a:lnTo>
                      <a:pt x="205" y="356"/>
                    </a:lnTo>
                    <a:lnTo>
                      <a:pt x="213" y="356"/>
                    </a:lnTo>
                    <a:lnTo>
                      <a:pt x="220" y="356"/>
                    </a:lnTo>
                    <a:lnTo>
                      <a:pt x="228" y="356"/>
                    </a:lnTo>
                    <a:lnTo>
                      <a:pt x="236" y="356"/>
                    </a:lnTo>
                    <a:lnTo>
                      <a:pt x="243" y="356"/>
                    </a:lnTo>
                    <a:lnTo>
                      <a:pt x="251" y="354"/>
                    </a:lnTo>
                    <a:lnTo>
                      <a:pt x="257" y="354"/>
                    </a:lnTo>
                    <a:lnTo>
                      <a:pt x="264" y="354"/>
                    </a:lnTo>
                    <a:lnTo>
                      <a:pt x="272" y="352"/>
                    </a:lnTo>
                    <a:lnTo>
                      <a:pt x="279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300" y="352"/>
                    </a:lnTo>
                    <a:lnTo>
                      <a:pt x="308" y="352"/>
                    </a:lnTo>
                    <a:lnTo>
                      <a:pt x="316" y="352"/>
                    </a:lnTo>
                    <a:lnTo>
                      <a:pt x="323" y="352"/>
                    </a:lnTo>
                    <a:lnTo>
                      <a:pt x="331" y="352"/>
                    </a:lnTo>
                    <a:lnTo>
                      <a:pt x="338" y="350"/>
                    </a:lnTo>
                    <a:lnTo>
                      <a:pt x="346" y="350"/>
                    </a:lnTo>
                    <a:lnTo>
                      <a:pt x="354" y="350"/>
                    </a:lnTo>
                    <a:lnTo>
                      <a:pt x="359" y="350"/>
                    </a:lnTo>
                    <a:lnTo>
                      <a:pt x="369" y="350"/>
                    </a:lnTo>
                    <a:lnTo>
                      <a:pt x="375" y="350"/>
                    </a:lnTo>
                    <a:lnTo>
                      <a:pt x="382" y="350"/>
                    </a:lnTo>
                    <a:lnTo>
                      <a:pt x="390" y="350"/>
                    </a:lnTo>
                    <a:lnTo>
                      <a:pt x="397" y="350"/>
                    </a:lnTo>
                    <a:lnTo>
                      <a:pt x="405" y="350"/>
                    </a:lnTo>
                    <a:lnTo>
                      <a:pt x="413" y="350"/>
                    </a:lnTo>
                    <a:lnTo>
                      <a:pt x="420" y="348"/>
                    </a:lnTo>
                    <a:lnTo>
                      <a:pt x="426" y="348"/>
                    </a:lnTo>
                    <a:lnTo>
                      <a:pt x="434" y="348"/>
                    </a:lnTo>
                    <a:lnTo>
                      <a:pt x="441" y="348"/>
                    </a:lnTo>
                    <a:lnTo>
                      <a:pt x="449" y="348"/>
                    </a:lnTo>
                    <a:lnTo>
                      <a:pt x="456" y="348"/>
                    </a:lnTo>
                    <a:lnTo>
                      <a:pt x="464" y="348"/>
                    </a:lnTo>
                    <a:lnTo>
                      <a:pt x="472" y="348"/>
                    </a:lnTo>
                    <a:lnTo>
                      <a:pt x="470" y="293"/>
                    </a:lnTo>
                    <a:lnTo>
                      <a:pt x="47" y="312"/>
                    </a:lnTo>
                    <a:lnTo>
                      <a:pt x="68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2786" y="1729"/>
                <a:ext cx="230" cy="175"/>
              </a:xfrm>
              <a:custGeom>
                <a:avLst/>
                <a:gdLst>
                  <a:gd name="T0" fmla="*/ 0 w 460"/>
                  <a:gd name="T1" fmla="*/ 55 h 350"/>
                  <a:gd name="T2" fmla="*/ 392 w 460"/>
                  <a:gd name="T3" fmla="*/ 348 h 350"/>
                  <a:gd name="T4" fmla="*/ 447 w 460"/>
                  <a:gd name="T5" fmla="*/ 344 h 350"/>
                  <a:gd name="T6" fmla="*/ 447 w 460"/>
                  <a:gd name="T7" fmla="*/ 332 h 350"/>
                  <a:gd name="T8" fmla="*/ 447 w 460"/>
                  <a:gd name="T9" fmla="*/ 323 h 350"/>
                  <a:gd name="T10" fmla="*/ 447 w 460"/>
                  <a:gd name="T11" fmla="*/ 312 h 350"/>
                  <a:gd name="T12" fmla="*/ 447 w 460"/>
                  <a:gd name="T13" fmla="*/ 302 h 350"/>
                  <a:gd name="T14" fmla="*/ 449 w 460"/>
                  <a:gd name="T15" fmla="*/ 291 h 350"/>
                  <a:gd name="T16" fmla="*/ 449 w 460"/>
                  <a:gd name="T17" fmla="*/ 279 h 350"/>
                  <a:gd name="T18" fmla="*/ 449 w 460"/>
                  <a:gd name="T19" fmla="*/ 270 h 350"/>
                  <a:gd name="T20" fmla="*/ 449 w 460"/>
                  <a:gd name="T21" fmla="*/ 258 h 350"/>
                  <a:gd name="T22" fmla="*/ 449 w 460"/>
                  <a:gd name="T23" fmla="*/ 249 h 350"/>
                  <a:gd name="T24" fmla="*/ 449 w 460"/>
                  <a:gd name="T25" fmla="*/ 235 h 350"/>
                  <a:gd name="T26" fmla="*/ 451 w 460"/>
                  <a:gd name="T27" fmla="*/ 226 h 350"/>
                  <a:gd name="T28" fmla="*/ 453 w 460"/>
                  <a:gd name="T29" fmla="*/ 215 h 350"/>
                  <a:gd name="T30" fmla="*/ 453 w 460"/>
                  <a:gd name="T31" fmla="*/ 205 h 350"/>
                  <a:gd name="T32" fmla="*/ 453 w 460"/>
                  <a:gd name="T33" fmla="*/ 194 h 350"/>
                  <a:gd name="T34" fmla="*/ 453 w 460"/>
                  <a:gd name="T35" fmla="*/ 182 h 350"/>
                  <a:gd name="T36" fmla="*/ 453 w 460"/>
                  <a:gd name="T37" fmla="*/ 173 h 350"/>
                  <a:gd name="T38" fmla="*/ 453 w 460"/>
                  <a:gd name="T39" fmla="*/ 161 h 350"/>
                  <a:gd name="T40" fmla="*/ 454 w 460"/>
                  <a:gd name="T41" fmla="*/ 150 h 350"/>
                  <a:gd name="T42" fmla="*/ 454 w 460"/>
                  <a:gd name="T43" fmla="*/ 140 h 350"/>
                  <a:gd name="T44" fmla="*/ 454 w 460"/>
                  <a:gd name="T45" fmla="*/ 129 h 350"/>
                  <a:gd name="T46" fmla="*/ 454 w 460"/>
                  <a:gd name="T47" fmla="*/ 118 h 350"/>
                  <a:gd name="T48" fmla="*/ 454 w 460"/>
                  <a:gd name="T49" fmla="*/ 108 h 350"/>
                  <a:gd name="T50" fmla="*/ 456 w 460"/>
                  <a:gd name="T51" fmla="*/ 97 h 350"/>
                  <a:gd name="T52" fmla="*/ 456 w 460"/>
                  <a:gd name="T53" fmla="*/ 85 h 350"/>
                  <a:gd name="T54" fmla="*/ 456 w 460"/>
                  <a:gd name="T55" fmla="*/ 76 h 350"/>
                  <a:gd name="T56" fmla="*/ 456 w 460"/>
                  <a:gd name="T57" fmla="*/ 64 h 350"/>
                  <a:gd name="T58" fmla="*/ 456 w 460"/>
                  <a:gd name="T59" fmla="*/ 55 h 350"/>
                  <a:gd name="T60" fmla="*/ 458 w 460"/>
                  <a:gd name="T61" fmla="*/ 43 h 350"/>
                  <a:gd name="T62" fmla="*/ 458 w 460"/>
                  <a:gd name="T63" fmla="*/ 32 h 350"/>
                  <a:gd name="T64" fmla="*/ 458 w 460"/>
                  <a:gd name="T65" fmla="*/ 23 h 350"/>
                  <a:gd name="T66" fmla="*/ 460 w 460"/>
                  <a:gd name="T67" fmla="*/ 13 h 350"/>
                  <a:gd name="T68" fmla="*/ 2 w 460"/>
                  <a:gd name="T69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0" h="350">
                    <a:moveTo>
                      <a:pt x="2" y="0"/>
                    </a:moveTo>
                    <a:lnTo>
                      <a:pt x="0" y="55"/>
                    </a:lnTo>
                    <a:lnTo>
                      <a:pt x="403" y="61"/>
                    </a:lnTo>
                    <a:lnTo>
                      <a:pt x="392" y="348"/>
                    </a:lnTo>
                    <a:lnTo>
                      <a:pt x="447" y="350"/>
                    </a:lnTo>
                    <a:lnTo>
                      <a:pt x="447" y="344"/>
                    </a:lnTo>
                    <a:lnTo>
                      <a:pt x="447" y="338"/>
                    </a:lnTo>
                    <a:lnTo>
                      <a:pt x="447" y="332"/>
                    </a:lnTo>
                    <a:lnTo>
                      <a:pt x="447" y="329"/>
                    </a:lnTo>
                    <a:lnTo>
                      <a:pt x="447" y="323"/>
                    </a:lnTo>
                    <a:lnTo>
                      <a:pt x="447" y="317"/>
                    </a:lnTo>
                    <a:lnTo>
                      <a:pt x="447" y="312"/>
                    </a:lnTo>
                    <a:lnTo>
                      <a:pt x="447" y="306"/>
                    </a:lnTo>
                    <a:lnTo>
                      <a:pt x="447" y="302"/>
                    </a:lnTo>
                    <a:lnTo>
                      <a:pt x="447" y="296"/>
                    </a:lnTo>
                    <a:lnTo>
                      <a:pt x="449" y="291"/>
                    </a:lnTo>
                    <a:lnTo>
                      <a:pt x="449" y="285"/>
                    </a:lnTo>
                    <a:lnTo>
                      <a:pt x="449" y="279"/>
                    </a:lnTo>
                    <a:lnTo>
                      <a:pt x="449" y="275"/>
                    </a:lnTo>
                    <a:lnTo>
                      <a:pt x="449" y="270"/>
                    </a:lnTo>
                    <a:lnTo>
                      <a:pt x="449" y="264"/>
                    </a:lnTo>
                    <a:lnTo>
                      <a:pt x="449" y="258"/>
                    </a:lnTo>
                    <a:lnTo>
                      <a:pt x="449" y="253"/>
                    </a:lnTo>
                    <a:lnTo>
                      <a:pt x="449" y="249"/>
                    </a:lnTo>
                    <a:lnTo>
                      <a:pt x="449" y="243"/>
                    </a:lnTo>
                    <a:lnTo>
                      <a:pt x="449" y="235"/>
                    </a:lnTo>
                    <a:lnTo>
                      <a:pt x="451" y="232"/>
                    </a:lnTo>
                    <a:lnTo>
                      <a:pt x="451" y="226"/>
                    </a:lnTo>
                    <a:lnTo>
                      <a:pt x="453" y="220"/>
                    </a:lnTo>
                    <a:lnTo>
                      <a:pt x="453" y="215"/>
                    </a:lnTo>
                    <a:lnTo>
                      <a:pt x="453" y="209"/>
                    </a:lnTo>
                    <a:lnTo>
                      <a:pt x="453" y="205"/>
                    </a:lnTo>
                    <a:lnTo>
                      <a:pt x="453" y="199"/>
                    </a:lnTo>
                    <a:lnTo>
                      <a:pt x="453" y="194"/>
                    </a:lnTo>
                    <a:lnTo>
                      <a:pt x="453" y="188"/>
                    </a:lnTo>
                    <a:lnTo>
                      <a:pt x="453" y="182"/>
                    </a:lnTo>
                    <a:lnTo>
                      <a:pt x="453" y="178"/>
                    </a:lnTo>
                    <a:lnTo>
                      <a:pt x="453" y="173"/>
                    </a:lnTo>
                    <a:lnTo>
                      <a:pt x="453" y="167"/>
                    </a:lnTo>
                    <a:lnTo>
                      <a:pt x="453" y="161"/>
                    </a:lnTo>
                    <a:lnTo>
                      <a:pt x="454" y="156"/>
                    </a:lnTo>
                    <a:lnTo>
                      <a:pt x="454" y="150"/>
                    </a:lnTo>
                    <a:lnTo>
                      <a:pt x="454" y="146"/>
                    </a:lnTo>
                    <a:lnTo>
                      <a:pt x="454" y="140"/>
                    </a:lnTo>
                    <a:lnTo>
                      <a:pt x="454" y="135"/>
                    </a:lnTo>
                    <a:lnTo>
                      <a:pt x="454" y="129"/>
                    </a:lnTo>
                    <a:lnTo>
                      <a:pt x="454" y="125"/>
                    </a:lnTo>
                    <a:lnTo>
                      <a:pt x="454" y="118"/>
                    </a:lnTo>
                    <a:lnTo>
                      <a:pt x="454" y="112"/>
                    </a:lnTo>
                    <a:lnTo>
                      <a:pt x="454" y="108"/>
                    </a:lnTo>
                    <a:lnTo>
                      <a:pt x="456" y="102"/>
                    </a:lnTo>
                    <a:lnTo>
                      <a:pt x="456" y="97"/>
                    </a:lnTo>
                    <a:lnTo>
                      <a:pt x="456" y="93"/>
                    </a:lnTo>
                    <a:lnTo>
                      <a:pt x="456" y="85"/>
                    </a:lnTo>
                    <a:lnTo>
                      <a:pt x="456" y="81"/>
                    </a:lnTo>
                    <a:lnTo>
                      <a:pt x="456" y="76"/>
                    </a:lnTo>
                    <a:lnTo>
                      <a:pt x="456" y="70"/>
                    </a:lnTo>
                    <a:lnTo>
                      <a:pt x="456" y="64"/>
                    </a:lnTo>
                    <a:lnTo>
                      <a:pt x="456" y="59"/>
                    </a:lnTo>
                    <a:lnTo>
                      <a:pt x="456" y="55"/>
                    </a:lnTo>
                    <a:lnTo>
                      <a:pt x="458" y="49"/>
                    </a:lnTo>
                    <a:lnTo>
                      <a:pt x="458" y="43"/>
                    </a:lnTo>
                    <a:lnTo>
                      <a:pt x="458" y="38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58" y="23"/>
                    </a:lnTo>
                    <a:lnTo>
                      <a:pt x="460" y="17"/>
                    </a:lnTo>
                    <a:lnTo>
                      <a:pt x="460" y="13"/>
                    </a:lnTo>
                    <a:lnTo>
                      <a:pt x="460" y="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2618" y="1891"/>
                <a:ext cx="544" cy="838"/>
              </a:xfrm>
              <a:custGeom>
                <a:avLst/>
                <a:gdLst>
                  <a:gd name="T0" fmla="*/ 57 w 1086"/>
                  <a:gd name="T1" fmla="*/ 557 h 1675"/>
                  <a:gd name="T2" fmla="*/ 61 w 1086"/>
                  <a:gd name="T3" fmla="*/ 496 h 1675"/>
                  <a:gd name="T4" fmla="*/ 70 w 1086"/>
                  <a:gd name="T5" fmla="*/ 441 h 1675"/>
                  <a:gd name="T6" fmla="*/ 85 w 1086"/>
                  <a:gd name="T7" fmla="*/ 393 h 1675"/>
                  <a:gd name="T8" fmla="*/ 104 w 1086"/>
                  <a:gd name="T9" fmla="*/ 354 h 1675"/>
                  <a:gd name="T10" fmla="*/ 127 w 1086"/>
                  <a:gd name="T11" fmla="*/ 317 h 1675"/>
                  <a:gd name="T12" fmla="*/ 156 w 1086"/>
                  <a:gd name="T13" fmla="*/ 289 h 1675"/>
                  <a:gd name="T14" fmla="*/ 190 w 1086"/>
                  <a:gd name="T15" fmla="*/ 266 h 1675"/>
                  <a:gd name="T16" fmla="*/ 228 w 1086"/>
                  <a:gd name="T17" fmla="*/ 249 h 1675"/>
                  <a:gd name="T18" fmla="*/ 262 w 1086"/>
                  <a:gd name="T19" fmla="*/ 239 h 1675"/>
                  <a:gd name="T20" fmla="*/ 283 w 1086"/>
                  <a:gd name="T21" fmla="*/ 234 h 1675"/>
                  <a:gd name="T22" fmla="*/ 306 w 1086"/>
                  <a:gd name="T23" fmla="*/ 226 h 1675"/>
                  <a:gd name="T24" fmla="*/ 323 w 1086"/>
                  <a:gd name="T25" fmla="*/ 219 h 1675"/>
                  <a:gd name="T26" fmla="*/ 340 w 1086"/>
                  <a:gd name="T27" fmla="*/ 207 h 1675"/>
                  <a:gd name="T28" fmla="*/ 367 w 1086"/>
                  <a:gd name="T29" fmla="*/ 186 h 1675"/>
                  <a:gd name="T30" fmla="*/ 390 w 1086"/>
                  <a:gd name="T31" fmla="*/ 158 h 1675"/>
                  <a:gd name="T32" fmla="*/ 403 w 1086"/>
                  <a:gd name="T33" fmla="*/ 133 h 1675"/>
                  <a:gd name="T34" fmla="*/ 409 w 1086"/>
                  <a:gd name="T35" fmla="*/ 110 h 1675"/>
                  <a:gd name="T36" fmla="*/ 413 w 1086"/>
                  <a:gd name="T37" fmla="*/ 87 h 1675"/>
                  <a:gd name="T38" fmla="*/ 413 w 1086"/>
                  <a:gd name="T39" fmla="*/ 66 h 1675"/>
                  <a:gd name="T40" fmla="*/ 413 w 1086"/>
                  <a:gd name="T41" fmla="*/ 47 h 1675"/>
                  <a:gd name="T42" fmla="*/ 407 w 1086"/>
                  <a:gd name="T43" fmla="*/ 25 h 1675"/>
                  <a:gd name="T44" fmla="*/ 401 w 1086"/>
                  <a:gd name="T45" fmla="*/ 4 h 1675"/>
                  <a:gd name="T46" fmla="*/ 354 w 1086"/>
                  <a:gd name="T47" fmla="*/ 32 h 1675"/>
                  <a:gd name="T48" fmla="*/ 357 w 1086"/>
                  <a:gd name="T49" fmla="*/ 51 h 1675"/>
                  <a:gd name="T50" fmla="*/ 359 w 1086"/>
                  <a:gd name="T51" fmla="*/ 78 h 1675"/>
                  <a:gd name="T52" fmla="*/ 354 w 1086"/>
                  <a:gd name="T53" fmla="*/ 108 h 1675"/>
                  <a:gd name="T54" fmla="*/ 342 w 1086"/>
                  <a:gd name="T55" fmla="*/ 133 h 1675"/>
                  <a:gd name="T56" fmla="*/ 325 w 1086"/>
                  <a:gd name="T57" fmla="*/ 152 h 1675"/>
                  <a:gd name="T58" fmla="*/ 300 w 1086"/>
                  <a:gd name="T59" fmla="*/ 167 h 1675"/>
                  <a:gd name="T60" fmla="*/ 274 w 1086"/>
                  <a:gd name="T61" fmla="*/ 179 h 1675"/>
                  <a:gd name="T62" fmla="*/ 249 w 1086"/>
                  <a:gd name="T63" fmla="*/ 186 h 1675"/>
                  <a:gd name="T64" fmla="*/ 219 w 1086"/>
                  <a:gd name="T65" fmla="*/ 196 h 1675"/>
                  <a:gd name="T66" fmla="*/ 171 w 1086"/>
                  <a:gd name="T67" fmla="*/ 213 h 1675"/>
                  <a:gd name="T68" fmla="*/ 129 w 1086"/>
                  <a:gd name="T69" fmla="*/ 239 h 1675"/>
                  <a:gd name="T70" fmla="*/ 95 w 1086"/>
                  <a:gd name="T71" fmla="*/ 272 h 1675"/>
                  <a:gd name="T72" fmla="*/ 64 w 1086"/>
                  <a:gd name="T73" fmla="*/ 312 h 1675"/>
                  <a:gd name="T74" fmla="*/ 40 w 1086"/>
                  <a:gd name="T75" fmla="*/ 359 h 1675"/>
                  <a:gd name="T76" fmla="*/ 21 w 1086"/>
                  <a:gd name="T77" fmla="*/ 412 h 1675"/>
                  <a:gd name="T78" fmla="*/ 9 w 1086"/>
                  <a:gd name="T79" fmla="*/ 475 h 1675"/>
                  <a:gd name="T80" fmla="*/ 2 w 1086"/>
                  <a:gd name="T81" fmla="*/ 542 h 1675"/>
                  <a:gd name="T82" fmla="*/ 2 w 1086"/>
                  <a:gd name="T83" fmla="*/ 629 h 1675"/>
                  <a:gd name="T84" fmla="*/ 5 w 1086"/>
                  <a:gd name="T85" fmla="*/ 747 h 1675"/>
                  <a:gd name="T86" fmla="*/ 11 w 1086"/>
                  <a:gd name="T87" fmla="*/ 865 h 1675"/>
                  <a:gd name="T88" fmla="*/ 17 w 1086"/>
                  <a:gd name="T89" fmla="*/ 983 h 1675"/>
                  <a:gd name="T90" fmla="*/ 23 w 1086"/>
                  <a:gd name="T91" fmla="*/ 1101 h 1675"/>
                  <a:gd name="T92" fmla="*/ 26 w 1086"/>
                  <a:gd name="T93" fmla="*/ 1219 h 1675"/>
                  <a:gd name="T94" fmla="*/ 32 w 1086"/>
                  <a:gd name="T95" fmla="*/ 1337 h 1675"/>
                  <a:gd name="T96" fmla="*/ 38 w 1086"/>
                  <a:gd name="T97" fmla="*/ 1456 h 1675"/>
                  <a:gd name="T98" fmla="*/ 42 w 1086"/>
                  <a:gd name="T99" fmla="*/ 1572 h 1675"/>
                  <a:gd name="T100" fmla="*/ 62 w 1086"/>
                  <a:gd name="T101" fmla="*/ 1671 h 1675"/>
                  <a:gd name="T102" fmla="*/ 177 w 1086"/>
                  <a:gd name="T103" fmla="*/ 1656 h 1675"/>
                  <a:gd name="T104" fmla="*/ 289 w 1086"/>
                  <a:gd name="T105" fmla="*/ 1641 h 1675"/>
                  <a:gd name="T106" fmla="*/ 403 w 1086"/>
                  <a:gd name="T107" fmla="*/ 1626 h 1675"/>
                  <a:gd name="T108" fmla="*/ 517 w 1086"/>
                  <a:gd name="T109" fmla="*/ 1608 h 1675"/>
                  <a:gd name="T110" fmla="*/ 631 w 1086"/>
                  <a:gd name="T111" fmla="*/ 1593 h 1675"/>
                  <a:gd name="T112" fmla="*/ 744 w 1086"/>
                  <a:gd name="T113" fmla="*/ 1576 h 1675"/>
                  <a:gd name="T114" fmla="*/ 858 w 1086"/>
                  <a:gd name="T115" fmla="*/ 1561 h 1675"/>
                  <a:gd name="T116" fmla="*/ 972 w 1086"/>
                  <a:gd name="T117" fmla="*/ 1546 h 1675"/>
                  <a:gd name="T118" fmla="*/ 1086 w 1086"/>
                  <a:gd name="T119" fmla="*/ 1529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86" h="1675">
                    <a:moveTo>
                      <a:pt x="1077" y="1475"/>
                    </a:moveTo>
                    <a:lnTo>
                      <a:pt x="99" y="1612"/>
                    </a:lnTo>
                    <a:lnTo>
                      <a:pt x="55" y="595"/>
                    </a:lnTo>
                    <a:lnTo>
                      <a:pt x="55" y="585"/>
                    </a:lnTo>
                    <a:lnTo>
                      <a:pt x="55" y="576"/>
                    </a:lnTo>
                    <a:lnTo>
                      <a:pt x="55" y="566"/>
                    </a:lnTo>
                    <a:lnTo>
                      <a:pt x="57" y="557"/>
                    </a:lnTo>
                    <a:lnTo>
                      <a:pt x="57" y="547"/>
                    </a:lnTo>
                    <a:lnTo>
                      <a:pt x="57" y="540"/>
                    </a:lnTo>
                    <a:lnTo>
                      <a:pt x="57" y="530"/>
                    </a:lnTo>
                    <a:lnTo>
                      <a:pt x="59" y="521"/>
                    </a:lnTo>
                    <a:lnTo>
                      <a:pt x="59" y="513"/>
                    </a:lnTo>
                    <a:lnTo>
                      <a:pt x="59" y="504"/>
                    </a:lnTo>
                    <a:lnTo>
                      <a:pt x="61" y="496"/>
                    </a:lnTo>
                    <a:lnTo>
                      <a:pt x="62" y="489"/>
                    </a:lnTo>
                    <a:lnTo>
                      <a:pt x="62" y="479"/>
                    </a:lnTo>
                    <a:lnTo>
                      <a:pt x="64" y="471"/>
                    </a:lnTo>
                    <a:lnTo>
                      <a:pt x="66" y="464"/>
                    </a:lnTo>
                    <a:lnTo>
                      <a:pt x="68" y="456"/>
                    </a:lnTo>
                    <a:lnTo>
                      <a:pt x="68" y="449"/>
                    </a:lnTo>
                    <a:lnTo>
                      <a:pt x="70" y="441"/>
                    </a:lnTo>
                    <a:lnTo>
                      <a:pt x="72" y="433"/>
                    </a:lnTo>
                    <a:lnTo>
                      <a:pt x="74" y="428"/>
                    </a:lnTo>
                    <a:lnTo>
                      <a:pt x="76" y="420"/>
                    </a:lnTo>
                    <a:lnTo>
                      <a:pt x="78" y="412"/>
                    </a:lnTo>
                    <a:lnTo>
                      <a:pt x="80" y="407"/>
                    </a:lnTo>
                    <a:lnTo>
                      <a:pt x="83" y="399"/>
                    </a:lnTo>
                    <a:lnTo>
                      <a:pt x="85" y="393"/>
                    </a:lnTo>
                    <a:lnTo>
                      <a:pt x="87" y="388"/>
                    </a:lnTo>
                    <a:lnTo>
                      <a:pt x="89" y="380"/>
                    </a:lnTo>
                    <a:lnTo>
                      <a:pt x="93" y="374"/>
                    </a:lnTo>
                    <a:lnTo>
                      <a:pt x="95" y="369"/>
                    </a:lnTo>
                    <a:lnTo>
                      <a:pt x="97" y="363"/>
                    </a:lnTo>
                    <a:lnTo>
                      <a:pt x="101" y="359"/>
                    </a:lnTo>
                    <a:lnTo>
                      <a:pt x="104" y="354"/>
                    </a:lnTo>
                    <a:lnTo>
                      <a:pt x="106" y="346"/>
                    </a:lnTo>
                    <a:lnTo>
                      <a:pt x="110" y="342"/>
                    </a:lnTo>
                    <a:lnTo>
                      <a:pt x="112" y="336"/>
                    </a:lnTo>
                    <a:lnTo>
                      <a:pt x="118" y="333"/>
                    </a:lnTo>
                    <a:lnTo>
                      <a:pt x="120" y="327"/>
                    </a:lnTo>
                    <a:lnTo>
                      <a:pt x="123" y="321"/>
                    </a:lnTo>
                    <a:lnTo>
                      <a:pt x="127" y="317"/>
                    </a:lnTo>
                    <a:lnTo>
                      <a:pt x="131" y="312"/>
                    </a:lnTo>
                    <a:lnTo>
                      <a:pt x="135" y="308"/>
                    </a:lnTo>
                    <a:lnTo>
                      <a:pt x="139" y="302"/>
                    </a:lnTo>
                    <a:lnTo>
                      <a:pt x="144" y="300"/>
                    </a:lnTo>
                    <a:lnTo>
                      <a:pt x="148" y="295"/>
                    </a:lnTo>
                    <a:lnTo>
                      <a:pt x="150" y="293"/>
                    </a:lnTo>
                    <a:lnTo>
                      <a:pt x="156" y="289"/>
                    </a:lnTo>
                    <a:lnTo>
                      <a:pt x="160" y="285"/>
                    </a:lnTo>
                    <a:lnTo>
                      <a:pt x="165" y="281"/>
                    </a:lnTo>
                    <a:lnTo>
                      <a:pt x="169" y="277"/>
                    </a:lnTo>
                    <a:lnTo>
                      <a:pt x="175" y="274"/>
                    </a:lnTo>
                    <a:lnTo>
                      <a:pt x="180" y="272"/>
                    </a:lnTo>
                    <a:lnTo>
                      <a:pt x="184" y="268"/>
                    </a:lnTo>
                    <a:lnTo>
                      <a:pt x="190" y="266"/>
                    </a:lnTo>
                    <a:lnTo>
                      <a:pt x="194" y="262"/>
                    </a:lnTo>
                    <a:lnTo>
                      <a:pt x="200" y="260"/>
                    </a:lnTo>
                    <a:lnTo>
                      <a:pt x="205" y="258"/>
                    </a:lnTo>
                    <a:lnTo>
                      <a:pt x="211" y="255"/>
                    </a:lnTo>
                    <a:lnTo>
                      <a:pt x="217" y="253"/>
                    </a:lnTo>
                    <a:lnTo>
                      <a:pt x="222" y="251"/>
                    </a:lnTo>
                    <a:lnTo>
                      <a:pt x="228" y="249"/>
                    </a:lnTo>
                    <a:lnTo>
                      <a:pt x="234" y="247"/>
                    </a:lnTo>
                    <a:lnTo>
                      <a:pt x="239" y="245"/>
                    </a:lnTo>
                    <a:lnTo>
                      <a:pt x="247" y="245"/>
                    </a:lnTo>
                    <a:lnTo>
                      <a:pt x="253" y="243"/>
                    </a:lnTo>
                    <a:lnTo>
                      <a:pt x="255" y="241"/>
                    </a:lnTo>
                    <a:lnTo>
                      <a:pt x="260" y="241"/>
                    </a:lnTo>
                    <a:lnTo>
                      <a:pt x="262" y="239"/>
                    </a:lnTo>
                    <a:lnTo>
                      <a:pt x="266" y="239"/>
                    </a:lnTo>
                    <a:lnTo>
                      <a:pt x="270" y="239"/>
                    </a:lnTo>
                    <a:lnTo>
                      <a:pt x="272" y="238"/>
                    </a:lnTo>
                    <a:lnTo>
                      <a:pt x="276" y="238"/>
                    </a:lnTo>
                    <a:lnTo>
                      <a:pt x="279" y="236"/>
                    </a:lnTo>
                    <a:lnTo>
                      <a:pt x="281" y="236"/>
                    </a:lnTo>
                    <a:lnTo>
                      <a:pt x="283" y="234"/>
                    </a:lnTo>
                    <a:lnTo>
                      <a:pt x="287" y="232"/>
                    </a:lnTo>
                    <a:lnTo>
                      <a:pt x="291" y="232"/>
                    </a:lnTo>
                    <a:lnTo>
                      <a:pt x="293" y="230"/>
                    </a:lnTo>
                    <a:lnTo>
                      <a:pt x="297" y="230"/>
                    </a:lnTo>
                    <a:lnTo>
                      <a:pt x="298" y="228"/>
                    </a:lnTo>
                    <a:lnTo>
                      <a:pt x="302" y="228"/>
                    </a:lnTo>
                    <a:lnTo>
                      <a:pt x="306" y="226"/>
                    </a:lnTo>
                    <a:lnTo>
                      <a:pt x="308" y="226"/>
                    </a:lnTo>
                    <a:lnTo>
                      <a:pt x="310" y="222"/>
                    </a:lnTo>
                    <a:lnTo>
                      <a:pt x="314" y="222"/>
                    </a:lnTo>
                    <a:lnTo>
                      <a:pt x="316" y="220"/>
                    </a:lnTo>
                    <a:lnTo>
                      <a:pt x="317" y="220"/>
                    </a:lnTo>
                    <a:lnTo>
                      <a:pt x="321" y="219"/>
                    </a:lnTo>
                    <a:lnTo>
                      <a:pt x="323" y="219"/>
                    </a:lnTo>
                    <a:lnTo>
                      <a:pt x="327" y="215"/>
                    </a:lnTo>
                    <a:lnTo>
                      <a:pt x="329" y="215"/>
                    </a:lnTo>
                    <a:lnTo>
                      <a:pt x="331" y="213"/>
                    </a:lnTo>
                    <a:lnTo>
                      <a:pt x="335" y="211"/>
                    </a:lnTo>
                    <a:lnTo>
                      <a:pt x="337" y="211"/>
                    </a:lnTo>
                    <a:lnTo>
                      <a:pt x="338" y="209"/>
                    </a:lnTo>
                    <a:lnTo>
                      <a:pt x="340" y="207"/>
                    </a:lnTo>
                    <a:lnTo>
                      <a:pt x="344" y="205"/>
                    </a:lnTo>
                    <a:lnTo>
                      <a:pt x="348" y="203"/>
                    </a:lnTo>
                    <a:lnTo>
                      <a:pt x="352" y="199"/>
                    </a:lnTo>
                    <a:lnTo>
                      <a:pt x="356" y="196"/>
                    </a:lnTo>
                    <a:lnTo>
                      <a:pt x="361" y="194"/>
                    </a:lnTo>
                    <a:lnTo>
                      <a:pt x="363" y="190"/>
                    </a:lnTo>
                    <a:lnTo>
                      <a:pt x="367" y="186"/>
                    </a:lnTo>
                    <a:lnTo>
                      <a:pt x="371" y="182"/>
                    </a:lnTo>
                    <a:lnTo>
                      <a:pt x="375" y="179"/>
                    </a:lnTo>
                    <a:lnTo>
                      <a:pt x="378" y="175"/>
                    </a:lnTo>
                    <a:lnTo>
                      <a:pt x="380" y="171"/>
                    </a:lnTo>
                    <a:lnTo>
                      <a:pt x="384" y="167"/>
                    </a:lnTo>
                    <a:lnTo>
                      <a:pt x="388" y="163"/>
                    </a:lnTo>
                    <a:lnTo>
                      <a:pt x="390" y="158"/>
                    </a:lnTo>
                    <a:lnTo>
                      <a:pt x="392" y="156"/>
                    </a:lnTo>
                    <a:lnTo>
                      <a:pt x="396" y="150"/>
                    </a:lnTo>
                    <a:lnTo>
                      <a:pt x="397" y="146"/>
                    </a:lnTo>
                    <a:lnTo>
                      <a:pt x="399" y="142"/>
                    </a:lnTo>
                    <a:lnTo>
                      <a:pt x="401" y="139"/>
                    </a:lnTo>
                    <a:lnTo>
                      <a:pt x="403" y="137"/>
                    </a:lnTo>
                    <a:lnTo>
                      <a:pt x="403" y="133"/>
                    </a:lnTo>
                    <a:lnTo>
                      <a:pt x="405" y="129"/>
                    </a:lnTo>
                    <a:lnTo>
                      <a:pt x="405" y="125"/>
                    </a:lnTo>
                    <a:lnTo>
                      <a:pt x="407" y="122"/>
                    </a:lnTo>
                    <a:lnTo>
                      <a:pt x="407" y="120"/>
                    </a:lnTo>
                    <a:lnTo>
                      <a:pt x="409" y="116"/>
                    </a:lnTo>
                    <a:lnTo>
                      <a:pt x="409" y="112"/>
                    </a:lnTo>
                    <a:lnTo>
                      <a:pt x="409" y="110"/>
                    </a:lnTo>
                    <a:lnTo>
                      <a:pt x="411" y="106"/>
                    </a:lnTo>
                    <a:lnTo>
                      <a:pt x="411" y="103"/>
                    </a:lnTo>
                    <a:lnTo>
                      <a:pt x="413" y="99"/>
                    </a:lnTo>
                    <a:lnTo>
                      <a:pt x="413" y="97"/>
                    </a:lnTo>
                    <a:lnTo>
                      <a:pt x="413" y="93"/>
                    </a:lnTo>
                    <a:lnTo>
                      <a:pt x="413" y="89"/>
                    </a:lnTo>
                    <a:lnTo>
                      <a:pt x="413" y="87"/>
                    </a:lnTo>
                    <a:lnTo>
                      <a:pt x="413" y="84"/>
                    </a:lnTo>
                    <a:lnTo>
                      <a:pt x="415" y="82"/>
                    </a:lnTo>
                    <a:lnTo>
                      <a:pt x="415" y="78"/>
                    </a:lnTo>
                    <a:lnTo>
                      <a:pt x="415" y="76"/>
                    </a:lnTo>
                    <a:lnTo>
                      <a:pt x="415" y="72"/>
                    </a:lnTo>
                    <a:lnTo>
                      <a:pt x="415" y="70"/>
                    </a:lnTo>
                    <a:lnTo>
                      <a:pt x="413" y="66"/>
                    </a:lnTo>
                    <a:lnTo>
                      <a:pt x="413" y="63"/>
                    </a:lnTo>
                    <a:lnTo>
                      <a:pt x="413" y="61"/>
                    </a:lnTo>
                    <a:lnTo>
                      <a:pt x="413" y="59"/>
                    </a:lnTo>
                    <a:lnTo>
                      <a:pt x="413" y="55"/>
                    </a:lnTo>
                    <a:lnTo>
                      <a:pt x="413" y="53"/>
                    </a:lnTo>
                    <a:lnTo>
                      <a:pt x="413" y="49"/>
                    </a:lnTo>
                    <a:lnTo>
                      <a:pt x="413" y="47"/>
                    </a:lnTo>
                    <a:lnTo>
                      <a:pt x="413" y="45"/>
                    </a:lnTo>
                    <a:lnTo>
                      <a:pt x="411" y="42"/>
                    </a:lnTo>
                    <a:lnTo>
                      <a:pt x="411" y="40"/>
                    </a:lnTo>
                    <a:lnTo>
                      <a:pt x="411" y="38"/>
                    </a:lnTo>
                    <a:lnTo>
                      <a:pt x="409" y="32"/>
                    </a:lnTo>
                    <a:lnTo>
                      <a:pt x="409" y="28"/>
                    </a:lnTo>
                    <a:lnTo>
                      <a:pt x="407" y="25"/>
                    </a:lnTo>
                    <a:lnTo>
                      <a:pt x="407" y="21"/>
                    </a:lnTo>
                    <a:lnTo>
                      <a:pt x="405" y="17"/>
                    </a:lnTo>
                    <a:lnTo>
                      <a:pt x="405" y="13"/>
                    </a:lnTo>
                    <a:lnTo>
                      <a:pt x="403" y="9"/>
                    </a:lnTo>
                    <a:lnTo>
                      <a:pt x="403" y="7"/>
                    </a:lnTo>
                    <a:lnTo>
                      <a:pt x="401" y="6"/>
                    </a:lnTo>
                    <a:lnTo>
                      <a:pt x="401" y="4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50" y="23"/>
                    </a:lnTo>
                    <a:lnTo>
                      <a:pt x="350" y="23"/>
                    </a:lnTo>
                    <a:lnTo>
                      <a:pt x="352" y="25"/>
                    </a:lnTo>
                    <a:lnTo>
                      <a:pt x="352" y="26"/>
                    </a:lnTo>
                    <a:lnTo>
                      <a:pt x="354" y="32"/>
                    </a:lnTo>
                    <a:lnTo>
                      <a:pt x="354" y="32"/>
                    </a:lnTo>
                    <a:lnTo>
                      <a:pt x="354" y="36"/>
                    </a:lnTo>
                    <a:lnTo>
                      <a:pt x="354" y="38"/>
                    </a:lnTo>
                    <a:lnTo>
                      <a:pt x="356" y="42"/>
                    </a:lnTo>
                    <a:lnTo>
                      <a:pt x="356" y="44"/>
                    </a:lnTo>
                    <a:lnTo>
                      <a:pt x="356" y="45"/>
                    </a:lnTo>
                    <a:lnTo>
                      <a:pt x="357" y="51"/>
                    </a:lnTo>
                    <a:lnTo>
                      <a:pt x="359" y="53"/>
                    </a:lnTo>
                    <a:lnTo>
                      <a:pt x="359" y="59"/>
                    </a:lnTo>
                    <a:lnTo>
                      <a:pt x="359" y="61"/>
                    </a:lnTo>
                    <a:lnTo>
                      <a:pt x="359" y="66"/>
                    </a:lnTo>
                    <a:lnTo>
                      <a:pt x="359" y="70"/>
                    </a:lnTo>
                    <a:lnTo>
                      <a:pt x="359" y="72"/>
                    </a:lnTo>
                    <a:lnTo>
                      <a:pt x="359" y="78"/>
                    </a:lnTo>
                    <a:lnTo>
                      <a:pt x="359" y="82"/>
                    </a:lnTo>
                    <a:lnTo>
                      <a:pt x="359" y="85"/>
                    </a:lnTo>
                    <a:lnTo>
                      <a:pt x="359" y="89"/>
                    </a:lnTo>
                    <a:lnTo>
                      <a:pt x="357" y="95"/>
                    </a:lnTo>
                    <a:lnTo>
                      <a:pt x="356" y="99"/>
                    </a:lnTo>
                    <a:lnTo>
                      <a:pt x="356" y="104"/>
                    </a:lnTo>
                    <a:lnTo>
                      <a:pt x="354" y="108"/>
                    </a:lnTo>
                    <a:lnTo>
                      <a:pt x="354" y="112"/>
                    </a:lnTo>
                    <a:lnTo>
                      <a:pt x="352" y="116"/>
                    </a:lnTo>
                    <a:lnTo>
                      <a:pt x="350" y="122"/>
                    </a:lnTo>
                    <a:lnTo>
                      <a:pt x="346" y="123"/>
                    </a:lnTo>
                    <a:lnTo>
                      <a:pt x="346" y="127"/>
                    </a:lnTo>
                    <a:lnTo>
                      <a:pt x="344" y="129"/>
                    </a:lnTo>
                    <a:lnTo>
                      <a:pt x="342" y="133"/>
                    </a:lnTo>
                    <a:lnTo>
                      <a:pt x="338" y="137"/>
                    </a:lnTo>
                    <a:lnTo>
                      <a:pt x="337" y="139"/>
                    </a:lnTo>
                    <a:lnTo>
                      <a:pt x="335" y="141"/>
                    </a:lnTo>
                    <a:lnTo>
                      <a:pt x="333" y="144"/>
                    </a:lnTo>
                    <a:lnTo>
                      <a:pt x="329" y="146"/>
                    </a:lnTo>
                    <a:lnTo>
                      <a:pt x="327" y="148"/>
                    </a:lnTo>
                    <a:lnTo>
                      <a:pt x="325" y="152"/>
                    </a:lnTo>
                    <a:lnTo>
                      <a:pt x="321" y="154"/>
                    </a:lnTo>
                    <a:lnTo>
                      <a:pt x="317" y="156"/>
                    </a:lnTo>
                    <a:lnTo>
                      <a:pt x="316" y="158"/>
                    </a:lnTo>
                    <a:lnTo>
                      <a:pt x="314" y="160"/>
                    </a:lnTo>
                    <a:lnTo>
                      <a:pt x="310" y="163"/>
                    </a:lnTo>
                    <a:lnTo>
                      <a:pt x="306" y="165"/>
                    </a:lnTo>
                    <a:lnTo>
                      <a:pt x="300" y="167"/>
                    </a:lnTo>
                    <a:lnTo>
                      <a:pt x="298" y="169"/>
                    </a:lnTo>
                    <a:lnTo>
                      <a:pt x="295" y="171"/>
                    </a:lnTo>
                    <a:lnTo>
                      <a:pt x="291" y="173"/>
                    </a:lnTo>
                    <a:lnTo>
                      <a:pt x="287" y="175"/>
                    </a:lnTo>
                    <a:lnTo>
                      <a:pt x="281" y="177"/>
                    </a:lnTo>
                    <a:lnTo>
                      <a:pt x="278" y="179"/>
                    </a:lnTo>
                    <a:lnTo>
                      <a:pt x="274" y="179"/>
                    </a:lnTo>
                    <a:lnTo>
                      <a:pt x="270" y="182"/>
                    </a:lnTo>
                    <a:lnTo>
                      <a:pt x="264" y="182"/>
                    </a:lnTo>
                    <a:lnTo>
                      <a:pt x="260" y="184"/>
                    </a:lnTo>
                    <a:lnTo>
                      <a:pt x="257" y="184"/>
                    </a:lnTo>
                    <a:lnTo>
                      <a:pt x="255" y="186"/>
                    </a:lnTo>
                    <a:lnTo>
                      <a:pt x="253" y="186"/>
                    </a:lnTo>
                    <a:lnTo>
                      <a:pt x="249" y="186"/>
                    </a:lnTo>
                    <a:lnTo>
                      <a:pt x="247" y="188"/>
                    </a:lnTo>
                    <a:lnTo>
                      <a:pt x="245" y="190"/>
                    </a:lnTo>
                    <a:lnTo>
                      <a:pt x="243" y="190"/>
                    </a:lnTo>
                    <a:lnTo>
                      <a:pt x="239" y="190"/>
                    </a:lnTo>
                    <a:lnTo>
                      <a:pt x="234" y="192"/>
                    </a:lnTo>
                    <a:lnTo>
                      <a:pt x="226" y="194"/>
                    </a:lnTo>
                    <a:lnTo>
                      <a:pt x="219" y="196"/>
                    </a:lnTo>
                    <a:lnTo>
                      <a:pt x="211" y="198"/>
                    </a:lnTo>
                    <a:lnTo>
                      <a:pt x="203" y="199"/>
                    </a:lnTo>
                    <a:lnTo>
                      <a:pt x="196" y="203"/>
                    </a:lnTo>
                    <a:lnTo>
                      <a:pt x="190" y="205"/>
                    </a:lnTo>
                    <a:lnTo>
                      <a:pt x="184" y="209"/>
                    </a:lnTo>
                    <a:lnTo>
                      <a:pt x="177" y="211"/>
                    </a:lnTo>
                    <a:lnTo>
                      <a:pt x="171" y="213"/>
                    </a:lnTo>
                    <a:lnTo>
                      <a:pt x="165" y="217"/>
                    </a:lnTo>
                    <a:lnTo>
                      <a:pt x="158" y="220"/>
                    </a:lnTo>
                    <a:lnTo>
                      <a:pt x="154" y="222"/>
                    </a:lnTo>
                    <a:lnTo>
                      <a:pt x="146" y="228"/>
                    </a:lnTo>
                    <a:lnTo>
                      <a:pt x="141" y="230"/>
                    </a:lnTo>
                    <a:lnTo>
                      <a:pt x="137" y="236"/>
                    </a:lnTo>
                    <a:lnTo>
                      <a:pt x="129" y="239"/>
                    </a:lnTo>
                    <a:lnTo>
                      <a:pt x="123" y="243"/>
                    </a:lnTo>
                    <a:lnTo>
                      <a:pt x="120" y="247"/>
                    </a:lnTo>
                    <a:lnTo>
                      <a:pt x="114" y="253"/>
                    </a:lnTo>
                    <a:lnTo>
                      <a:pt x="108" y="257"/>
                    </a:lnTo>
                    <a:lnTo>
                      <a:pt x="102" y="262"/>
                    </a:lnTo>
                    <a:lnTo>
                      <a:pt x="99" y="266"/>
                    </a:lnTo>
                    <a:lnTo>
                      <a:pt x="95" y="272"/>
                    </a:lnTo>
                    <a:lnTo>
                      <a:pt x="89" y="277"/>
                    </a:lnTo>
                    <a:lnTo>
                      <a:pt x="85" y="283"/>
                    </a:lnTo>
                    <a:lnTo>
                      <a:pt x="80" y="289"/>
                    </a:lnTo>
                    <a:lnTo>
                      <a:pt x="76" y="295"/>
                    </a:lnTo>
                    <a:lnTo>
                      <a:pt x="72" y="300"/>
                    </a:lnTo>
                    <a:lnTo>
                      <a:pt x="68" y="306"/>
                    </a:lnTo>
                    <a:lnTo>
                      <a:pt x="64" y="312"/>
                    </a:lnTo>
                    <a:lnTo>
                      <a:pt x="61" y="319"/>
                    </a:lnTo>
                    <a:lnTo>
                      <a:pt x="57" y="325"/>
                    </a:lnTo>
                    <a:lnTo>
                      <a:pt x="53" y="331"/>
                    </a:lnTo>
                    <a:lnTo>
                      <a:pt x="49" y="338"/>
                    </a:lnTo>
                    <a:lnTo>
                      <a:pt x="47" y="344"/>
                    </a:lnTo>
                    <a:lnTo>
                      <a:pt x="43" y="352"/>
                    </a:lnTo>
                    <a:lnTo>
                      <a:pt x="40" y="359"/>
                    </a:lnTo>
                    <a:lnTo>
                      <a:pt x="38" y="365"/>
                    </a:lnTo>
                    <a:lnTo>
                      <a:pt x="34" y="374"/>
                    </a:lnTo>
                    <a:lnTo>
                      <a:pt x="32" y="382"/>
                    </a:lnTo>
                    <a:lnTo>
                      <a:pt x="28" y="390"/>
                    </a:lnTo>
                    <a:lnTo>
                      <a:pt x="26" y="397"/>
                    </a:lnTo>
                    <a:lnTo>
                      <a:pt x="24" y="405"/>
                    </a:lnTo>
                    <a:lnTo>
                      <a:pt x="21" y="412"/>
                    </a:lnTo>
                    <a:lnTo>
                      <a:pt x="19" y="422"/>
                    </a:lnTo>
                    <a:lnTo>
                      <a:pt x="17" y="430"/>
                    </a:lnTo>
                    <a:lnTo>
                      <a:pt x="15" y="439"/>
                    </a:lnTo>
                    <a:lnTo>
                      <a:pt x="13" y="447"/>
                    </a:lnTo>
                    <a:lnTo>
                      <a:pt x="13" y="456"/>
                    </a:lnTo>
                    <a:lnTo>
                      <a:pt x="11" y="464"/>
                    </a:lnTo>
                    <a:lnTo>
                      <a:pt x="9" y="475"/>
                    </a:lnTo>
                    <a:lnTo>
                      <a:pt x="7" y="483"/>
                    </a:lnTo>
                    <a:lnTo>
                      <a:pt x="5" y="492"/>
                    </a:lnTo>
                    <a:lnTo>
                      <a:pt x="5" y="502"/>
                    </a:lnTo>
                    <a:lnTo>
                      <a:pt x="5" y="513"/>
                    </a:lnTo>
                    <a:lnTo>
                      <a:pt x="4" y="523"/>
                    </a:lnTo>
                    <a:lnTo>
                      <a:pt x="4" y="532"/>
                    </a:lnTo>
                    <a:lnTo>
                      <a:pt x="2" y="542"/>
                    </a:lnTo>
                    <a:lnTo>
                      <a:pt x="2" y="553"/>
                    </a:lnTo>
                    <a:lnTo>
                      <a:pt x="0" y="563"/>
                    </a:lnTo>
                    <a:lnTo>
                      <a:pt x="0" y="574"/>
                    </a:lnTo>
                    <a:lnTo>
                      <a:pt x="0" y="584"/>
                    </a:lnTo>
                    <a:lnTo>
                      <a:pt x="0" y="595"/>
                    </a:lnTo>
                    <a:lnTo>
                      <a:pt x="0" y="612"/>
                    </a:lnTo>
                    <a:lnTo>
                      <a:pt x="2" y="629"/>
                    </a:lnTo>
                    <a:lnTo>
                      <a:pt x="4" y="646"/>
                    </a:lnTo>
                    <a:lnTo>
                      <a:pt x="4" y="663"/>
                    </a:lnTo>
                    <a:lnTo>
                      <a:pt x="4" y="681"/>
                    </a:lnTo>
                    <a:lnTo>
                      <a:pt x="5" y="698"/>
                    </a:lnTo>
                    <a:lnTo>
                      <a:pt x="5" y="713"/>
                    </a:lnTo>
                    <a:lnTo>
                      <a:pt x="5" y="730"/>
                    </a:lnTo>
                    <a:lnTo>
                      <a:pt x="5" y="747"/>
                    </a:lnTo>
                    <a:lnTo>
                      <a:pt x="7" y="764"/>
                    </a:lnTo>
                    <a:lnTo>
                      <a:pt x="7" y="781"/>
                    </a:lnTo>
                    <a:lnTo>
                      <a:pt x="7" y="798"/>
                    </a:lnTo>
                    <a:lnTo>
                      <a:pt x="9" y="814"/>
                    </a:lnTo>
                    <a:lnTo>
                      <a:pt x="9" y="831"/>
                    </a:lnTo>
                    <a:lnTo>
                      <a:pt x="11" y="848"/>
                    </a:lnTo>
                    <a:lnTo>
                      <a:pt x="11" y="865"/>
                    </a:lnTo>
                    <a:lnTo>
                      <a:pt x="13" y="882"/>
                    </a:lnTo>
                    <a:lnTo>
                      <a:pt x="13" y="899"/>
                    </a:lnTo>
                    <a:lnTo>
                      <a:pt x="13" y="914"/>
                    </a:lnTo>
                    <a:lnTo>
                      <a:pt x="15" y="932"/>
                    </a:lnTo>
                    <a:lnTo>
                      <a:pt x="15" y="949"/>
                    </a:lnTo>
                    <a:lnTo>
                      <a:pt x="15" y="966"/>
                    </a:lnTo>
                    <a:lnTo>
                      <a:pt x="17" y="983"/>
                    </a:lnTo>
                    <a:lnTo>
                      <a:pt x="17" y="1000"/>
                    </a:lnTo>
                    <a:lnTo>
                      <a:pt x="17" y="1015"/>
                    </a:lnTo>
                    <a:lnTo>
                      <a:pt x="19" y="1032"/>
                    </a:lnTo>
                    <a:lnTo>
                      <a:pt x="19" y="1049"/>
                    </a:lnTo>
                    <a:lnTo>
                      <a:pt x="21" y="1067"/>
                    </a:lnTo>
                    <a:lnTo>
                      <a:pt x="21" y="1084"/>
                    </a:lnTo>
                    <a:lnTo>
                      <a:pt x="23" y="1101"/>
                    </a:lnTo>
                    <a:lnTo>
                      <a:pt x="23" y="1118"/>
                    </a:lnTo>
                    <a:lnTo>
                      <a:pt x="23" y="1135"/>
                    </a:lnTo>
                    <a:lnTo>
                      <a:pt x="24" y="1152"/>
                    </a:lnTo>
                    <a:lnTo>
                      <a:pt x="24" y="1167"/>
                    </a:lnTo>
                    <a:lnTo>
                      <a:pt x="24" y="1184"/>
                    </a:lnTo>
                    <a:lnTo>
                      <a:pt x="26" y="1202"/>
                    </a:lnTo>
                    <a:lnTo>
                      <a:pt x="26" y="1219"/>
                    </a:lnTo>
                    <a:lnTo>
                      <a:pt x="28" y="1236"/>
                    </a:lnTo>
                    <a:lnTo>
                      <a:pt x="28" y="1253"/>
                    </a:lnTo>
                    <a:lnTo>
                      <a:pt x="30" y="1270"/>
                    </a:lnTo>
                    <a:lnTo>
                      <a:pt x="30" y="1287"/>
                    </a:lnTo>
                    <a:lnTo>
                      <a:pt x="30" y="1304"/>
                    </a:lnTo>
                    <a:lnTo>
                      <a:pt x="32" y="1321"/>
                    </a:lnTo>
                    <a:lnTo>
                      <a:pt x="32" y="1337"/>
                    </a:lnTo>
                    <a:lnTo>
                      <a:pt x="32" y="1354"/>
                    </a:lnTo>
                    <a:lnTo>
                      <a:pt x="34" y="1371"/>
                    </a:lnTo>
                    <a:lnTo>
                      <a:pt x="34" y="1388"/>
                    </a:lnTo>
                    <a:lnTo>
                      <a:pt x="36" y="1405"/>
                    </a:lnTo>
                    <a:lnTo>
                      <a:pt x="36" y="1422"/>
                    </a:lnTo>
                    <a:lnTo>
                      <a:pt x="38" y="1439"/>
                    </a:lnTo>
                    <a:lnTo>
                      <a:pt x="38" y="1456"/>
                    </a:lnTo>
                    <a:lnTo>
                      <a:pt x="38" y="1472"/>
                    </a:lnTo>
                    <a:lnTo>
                      <a:pt x="40" y="1489"/>
                    </a:lnTo>
                    <a:lnTo>
                      <a:pt x="40" y="1506"/>
                    </a:lnTo>
                    <a:lnTo>
                      <a:pt x="40" y="1523"/>
                    </a:lnTo>
                    <a:lnTo>
                      <a:pt x="42" y="1540"/>
                    </a:lnTo>
                    <a:lnTo>
                      <a:pt x="42" y="1555"/>
                    </a:lnTo>
                    <a:lnTo>
                      <a:pt x="42" y="1572"/>
                    </a:lnTo>
                    <a:lnTo>
                      <a:pt x="43" y="1589"/>
                    </a:lnTo>
                    <a:lnTo>
                      <a:pt x="43" y="1607"/>
                    </a:lnTo>
                    <a:lnTo>
                      <a:pt x="43" y="1624"/>
                    </a:lnTo>
                    <a:lnTo>
                      <a:pt x="45" y="1641"/>
                    </a:lnTo>
                    <a:lnTo>
                      <a:pt x="47" y="1656"/>
                    </a:lnTo>
                    <a:lnTo>
                      <a:pt x="47" y="1675"/>
                    </a:lnTo>
                    <a:lnTo>
                      <a:pt x="62" y="1671"/>
                    </a:lnTo>
                    <a:lnTo>
                      <a:pt x="80" y="1669"/>
                    </a:lnTo>
                    <a:lnTo>
                      <a:pt x="95" y="1667"/>
                    </a:lnTo>
                    <a:lnTo>
                      <a:pt x="112" y="1665"/>
                    </a:lnTo>
                    <a:lnTo>
                      <a:pt x="127" y="1664"/>
                    </a:lnTo>
                    <a:lnTo>
                      <a:pt x="144" y="1662"/>
                    </a:lnTo>
                    <a:lnTo>
                      <a:pt x="160" y="1660"/>
                    </a:lnTo>
                    <a:lnTo>
                      <a:pt x="177" y="1656"/>
                    </a:lnTo>
                    <a:lnTo>
                      <a:pt x="192" y="1654"/>
                    </a:lnTo>
                    <a:lnTo>
                      <a:pt x="209" y="1652"/>
                    </a:lnTo>
                    <a:lnTo>
                      <a:pt x="224" y="1650"/>
                    </a:lnTo>
                    <a:lnTo>
                      <a:pt x="241" y="1646"/>
                    </a:lnTo>
                    <a:lnTo>
                      <a:pt x="257" y="1645"/>
                    </a:lnTo>
                    <a:lnTo>
                      <a:pt x="274" y="1643"/>
                    </a:lnTo>
                    <a:lnTo>
                      <a:pt x="289" y="1641"/>
                    </a:lnTo>
                    <a:lnTo>
                      <a:pt x="306" y="1639"/>
                    </a:lnTo>
                    <a:lnTo>
                      <a:pt x="323" y="1635"/>
                    </a:lnTo>
                    <a:lnTo>
                      <a:pt x="338" y="1633"/>
                    </a:lnTo>
                    <a:lnTo>
                      <a:pt x="354" y="1631"/>
                    </a:lnTo>
                    <a:lnTo>
                      <a:pt x="371" y="1629"/>
                    </a:lnTo>
                    <a:lnTo>
                      <a:pt x="388" y="1627"/>
                    </a:lnTo>
                    <a:lnTo>
                      <a:pt x="403" y="1626"/>
                    </a:lnTo>
                    <a:lnTo>
                      <a:pt x="418" y="1624"/>
                    </a:lnTo>
                    <a:lnTo>
                      <a:pt x="435" y="1620"/>
                    </a:lnTo>
                    <a:lnTo>
                      <a:pt x="451" y="1618"/>
                    </a:lnTo>
                    <a:lnTo>
                      <a:pt x="468" y="1616"/>
                    </a:lnTo>
                    <a:lnTo>
                      <a:pt x="485" y="1612"/>
                    </a:lnTo>
                    <a:lnTo>
                      <a:pt x="502" y="1610"/>
                    </a:lnTo>
                    <a:lnTo>
                      <a:pt x="517" y="1608"/>
                    </a:lnTo>
                    <a:lnTo>
                      <a:pt x="533" y="1607"/>
                    </a:lnTo>
                    <a:lnTo>
                      <a:pt x="550" y="1605"/>
                    </a:lnTo>
                    <a:lnTo>
                      <a:pt x="567" y="1603"/>
                    </a:lnTo>
                    <a:lnTo>
                      <a:pt x="582" y="1599"/>
                    </a:lnTo>
                    <a:lnTo>
                      <a:pt x="599" y="1597"/>
                    </a:lnTo>
                    <a:lnTo>
                      <a:pt x="614" y="1595"/>
                    </a:lnTo>
                    <a:lnTo>
                      <a:pt x="631" y="1593"/>
                    </a:lnTo>
                    <a:lnTo>
                      <a:pt x="647" y="1589"/>
                    </a:lnTo>
                    <a:lnTo>
                      <a:pt x="664" y="1588"/>
                    </a:lnTo>
                    <a:lnTo>
                      <a:pt x="679" y="1586"/>
                    </a:lnTo>
                    <a:lnTo>
                      <a:pt x="696" y="1584"/>
                    </a:lnTo>
                    <a:lnTo>
                      <a:pt x="711" y="1582"/>
                    </a:lnTo>
                    <a:lnTo>
                      <a:pt x="729" y="1580"/>
                    </a:lnTo>
                    <a:lnTo>
                      <a:pt x="744" y="1576"/>
                    </a:lnTo>
                    <a:lnTo>
                      <a:pt x="761" y="1574"/>
                    </a:lnTo>
                    <a:lnTo>
                      <a:pt x="778" y="1572"/>
                    </a:lnTo>
                    <a:lnTo>
                      <a:pt x="793" y="1570"/>
                    </a:lnTo>
                    <a:lnTo>
                      <a:pt x="808" y="1567"/>
                    </a:lnTo>
                    <a:lnTo>
                      <a:pt x="826" y="1565"/>
                    </a:lnTo>
                    <a:lnTo>
                      <a:pt x="843" y="1563"/>
                    </a:lnTo>
                    <a:lnTo>
                      <a:pt x="858" y="1561"/>
                    </a:lnTo>
                    <a:lnTo>
                      <a:pt x="875" y="1559"/>
                    </a:lnTo>
                    <a:lnTo>
                      <a:pt x="890" y="1555"/>
                    </a:lnTo>
                    <a:lnTo>
                      <a:pt x="907" y="1553"/>
                    </a:lnTo>
                    <a:lnTo>
                      <a:pt x="923" y="1551"/>
                    </a:lnTo>
                    <a:lnTo>
                      <a:pt x="940" y="1550"/>
                    </a:lnTo>
                    <a:lnTo>
                      <a:pt x="957" y="1548"/>
                    </a:lnTo>
                    <a:lnTo>
                      <a:pt x="972" y="1546"/>
                    </a:lnTo>
                    <a:lnTo>
                      <a:pt x="987" y="1542"/>
                    </a:lnTo>
                    <a:lnTo>
                      <a:pt x="1004" y="1540"/>
                    </a:lnTo>
                    <a:lnTo>
                      <a:pt x="1020" y="1538"/>
                    </a:lnTo>
                    <a:lnTo>
                      <a:pt x="1037" y="1536"/>
                    </a:lnTo>
                    <a:lnTo>
                      <a:pt x="1054" y="1532"/>
                    </a:lnTo>
                    <a:lnTo>
                      <a:pt x="1069" y="1530"/>
                    </a:lnTo>
                    <a:lnTo>
                      <a:pt x="1086" y="1529"/>
                    </a:lnTo>
                    <a:lnTo>
                      <a:pt x="1077" y="1475"/>
                    </a:lnTo>
                    <a:lnTo>
                      <a:pt x="1077" y="14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943" y="1907"/>
                <a:ext cx="226" cy="746"/>
              </a:xfrm>
              <a:custGeom>
                <a:avLst/>
                <a:gdLst>
                  <a:gd name="T0" fmla="*/ 3 w 452"/>
                  <a:gd name="T1" fmla="*/ 15 h 1493"/>
                  <a:gd name="T2" fmla="*/ 0 w 452"/>
                  <a:gd name="T3" fmla="*/ 38 h 1493"/>
                  <a:gd name="T4" fmla="*/ 0 w 452"/>
                  <a:gd name="T5" fmla="*/ 63 h 1493"/>
                  <a:gd name="T6" fmla="*/ 0 w 452"/>
                  <a:gd name="T7" fmla="*/ 90 h 1493"/>
                  <a:gd name="T8" fmla="*/ 5 w 452"/>
                  <a:gd name="T9" fmla="*/ 116 h 1493"/>
                  <a:gd name="T10" fmla="*/ 11 w 452"/>
                  <a:gd name="T11" fmla="*/ 143 h 1493"/>
                  <a:gd name="T12" fmla="*/ 22 w 452"/>
                  <a:gd name="T13" fmla="*/ 168 h 1493"/>
                  <a:gd name="T14" fmla="*/ 36 w 452"/>
                  <a:gd name="T15" fmla="*/ 190 h 1493"/>
                  <a:gd name="T16" fmla="*/ 55 w 452"/>
                  <a:gd name="T17" fmla="*/ 211 h 1493"/>
                  <a:gd name="T18" fmla="*/ 78 w 452"/>
                  <a:gd name="T19" fmla="*/ 227 h 1493"/>
                  <a:gd name="T20" fmla="*/ 108 w 452"/>
                  <a:gd name="T21" fmla="*/ 240 h 1493"/>
                  <a:gd name="T22" fmla="*/ 146 w 452"/>
                  <a:gd name="T23" fmla="*/ 255 h 1493"/>
                  <a:gd name="T24" fmla="*/ 178 w 452"/>
                  <a:gd name="T25" fmla="*/ 274 h 1493"/>
                  <a:gd name="T26" fmla="*/ 209 w 452"/>
                  <a:gd name="T27" fmla="*/ 297 h 1493"/>
                  <a:gd name="T28" fmla="*/ 237 w 452"/>
                  <a:gd name="T29" fmla="*/ 324 h 1493"/>
                  <a:gd name="T30" fmla="*/ 262 w 452"/>
                  <a:gd name="T31" fmla="*/ 354 h 1493"/>
                  <a:gd name="T32" fmla="*/ 281 w 452"/>
                  <a:gd name="T33" fmla="*/ 386 h 1493"/>
                  <a:gd name="T34" fmla="*/ 298 w 452"/>
                  <a:gd name="T35" fmla="*/ 422 h 1493"/>
                  <a:gd name="T36" fmla="*/ 314 w 452"/>
                  <a:gd name="T37" fmla="*/ 464 h 1493"/>
                  <a:gd name="T38" fmla="*/ 325 w 452"/>
                  <a:gd name="T39" fmla="*/ 508 h 1493"/>
                  <a:gd name="T40" fmla="*/ 331 w 452"/>
                  <a:gd name="T41" fmla="*/ 555 h 1493"/>
                  <a:gd name="T42" fmla="*/ 336 w 452"/>
                  <a:gd name="T43" fmla="*/ 614 h 1493"/>
                  <a:gd name="T44" fmla="*/ 344 w 452"/>
                  <a:gd name="T45" fmla="*/ 700 h 1493"/>
                  <a:gd name="T46" fmla="*/ 352 w 452"/>
                  <a:gd name="T47" fmla="*/ 799 h 1493"/>
                  <a:gd name="T48" fmla="*/ 357 w 452"/>
                  <a:gd name="T49" fmla="*/ 911 h 1493"/>
                  <a:gd name="T50" fmla="*/ 367 w 452"/>
                  <a:gd name="T51" fmla="*/ 1025 h 1493"/>
                  <a:gd name="T52" fmla="*/ 374 w 452"/>
                  <a:gd name="T53" fmla="*/ 1137 h 1493"/>
                  <a:gd name="T54" fmla="*/ 382 w 452"/>
                  <a:gd name="T55" fmla="*/ 1244 h 1493"/>
                  <a:gd name="T56" fmla="*/ 388 w 452"/>
                  <a:gd name="T57" fmla="*/ 1339 h 1493"/>
                  <a:gd name="T58" fmla="*/ 392 w 452"/>
                  <a:gd name="T59" fmla="*/ 1413 h 1493"/>
                  <a:gd name="T60" fmla="*/ 397 w 452"/>
                  <a:gd name="T61" fmla="*/ 1466 h 1493"/>
                  <a:gd name="T62" fmla="*/ 399 w 452"/>
                  <a:gd name="T63" fmla="*/ 1491 h 1493"/>
                  <a:gd name="T64" fmla="*/ 452 w 452"/>
                  <a:gd name="T65" fmla="*/ 1480 h 1493"/>
                  <a:gd name="T66" fmla="*/ 451 w 452"/>
                  <a:gd name="T67" fmla="*/ 1440 h 1493"/>
                  <a:gd name="T68" fmla="*/ 445 w 452"/>
                  <a:gd name="T69" fmla="*/ 1375 h 1493"/>
                  <a:gd name="T70" fmla="*/ 439 w 452"/>
                  <a:gd name="T71" fmla="*/ 1289 h 1493"/>
                  <a:gd name="T72" fmla="*/ 433 w 452"/>
                  <a:gd name="T73" fmla="*/ 1189 h 1493"/>
                  <a:gd name="T74" fmla="*/ 426 w 452"/>
                  <a:gd name="T75" fmla="*/ 1078 h 1493"/>
                  <a:gd name="T76" fmla="*/ 416 w 452"/>
                  <a:gd name="T77" fmla="*/ 964 h 1493"/>
                  <a:gd name="T78" fmla="*/ 409 w 452"/>
                  <a:gd name="T79" fmla="*/ 850 h 1493"/>
                  <a:gd name="T80" fmla="*/ 401 w 452"/>
                  <a:gd name="T81" fmla="*/ 744 h 1493"/>
                  <a:gd name="T82" fmla="*/ 395 w 452"/>
                  <a:gd name="T83" fmla="*/ 651 h 1493"/>
                  <a:gd name="T84" fmla="*/ 390 w 452"/>
                  <a:gd name="T85" fmla="*/ 576 h 1493"/>
                  <a:gd name="T86" fmla="*/ 380 w 452"/>
                  <a:gd name="T87" fmla="*/ 508 h 1493"/>
                  <a:gd name="T88" fmla="*/ 365 w 452"/>
                  <a:gd name="T89" fmla="*/ 447 h 1493"/>
                  <a:gd name="T90" fmla="*/ 346 w 452"/>
                  <a:gd name="T91" fmla="*/ 396 h 1493"/>
                  <a:gd name="T92" fmla="*/ 325 w 452"/>
                  <a:gd name="T93" fmla="*/ 350 h 1493"/>
                  <a:gd name="T94" fmla="*/ 298 w 452"/>
                  <a:gd name="T95" fmla="*/ 310 h 1493"/>
                  <a:gd name="T96" fmla="*/ 268 w 452"/>
                  <a:gd name="T97" fmla="*/ 278 h 1493"/>
                  <a:gd name="T98" fmla="*/ 237 w 452"/>
                  <a:gd name="T99" fmla="*/ 249 h 1493"/>
                  <a:gd name="T100" fmla="*/ 205 w 452"/>
                  <a:gd name="T101" fmla="*/ 227 h 1493"/>
                  <a:gd name="T102" fmla="*/ 173 w 452"/>
                  <a:gd name="T103" fmla="*/ 208 h 1493"/>
                  <a:gd name="T104" fmla="*/ 140 w 452"/>
                  <a:gd name="T105" fmla="*/ 192 h 1493"/>
                  <a:gd name="T106" fmla="*/ 112 w 452"/>
                  <a:gd name="T107" fmla="*/ 183 h 1493"/>
                  <a:gd name="T108" fmla="*/ 91 w 452"/>
                  <a:gd name="T109" fmla="*/ 169 h 1493"/>
                  <a:gd name="T110" fmla="*/ 76 w 452"/>
                  <a:gd name="T111" fmla="*/ 152 h 1493"/>
                  <a:gd name="T112" fmla="*/ 66 w 452"/>
                  <a:gd name="T113" fmla="*/ 133 h 1493"/>
                  <a:gd name="T114" fmla="*/ 59 w 452"/>
                  <a:gd name="T115" fmla="*/ 111 h 1493"/>
                  <a:gd name="T116" fmla="*/ 55 w 452"/>
                  <a:gd name="T117" fmla="*/ 88 h 1493"/>
                  <a:gd name="T118" fmla="*/ 55 w 452"/>
                  <a:gd name="T119" fmla="*/ 67 h 1493"/>
                  <a:gd name="T120" fmla="*/ 55 w 452"/>
                  <a:gd name="T121" fmla="*/ 46 h 1493"/>
                  <a:gd name="T122" fmla="*/ 57 w 452"/>
                  <a:gd name="T123" fmla="*/ 31 h 1493"/>
                  <a:gd name="T124" fmla="*/ 60 w 452"/>
                  <a:gd name="T125" fmla="*/ 14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2" h="1493">
                    <a:moveTo>
                      <a:pt x="7" y="0"/>
                    </a:moveTo>
                    <a:lnTo>
                      <a:pt x="7" y="2"/>
                    </a:lnTo>
                    <a:lnTo>
                      <a:pt x="5" y="6"/>
                    </a:lnTo>
                    <a:lnTo>
                      <a:pt x="5" y="10"/>
                    </a:lnTo>
                    <a:lnTo>
                      <a:pt x="5" y="14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7"/>
                    </a:lnTo>
                    <a:lnTo>
                      <a:pt x="1" y="31"/>
                    </a:lnTo>
                    <a:lnTo>
                      <a:pt x="1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0" y="59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0" y="90"/>
                    </a:lnTo>
                    <a:lnTo>
                      <a:pt x="1" y="95"/>
                    </a:lnTo>
                    <a:lnTo>
                      <a:pt x="1" y="99"/>
                    </a:lnTo>
                    <a:lnTo>
                      <a:pt x="3" y="103"/>
                    </a:lnTo>
                    <a:lnTo>
                      <a:pt x="3" y="109"/>
                    </a:lnTo>
                    <a:lnTo>
                      <a:pt x="5" y="112"/>
                    </a:lnTo>
                    <a:lnTo>
                      <a:pt x="5" y="116"/>
                    </a:lnTo>
                    <a:lnTo>
                      <a:pt x="5" y="120"/>
                    </a:lnTo>
                    <a:lnTo>
                      <a:pt x="7" y="126"/>
                    </a:lnTo>
                    <a:lnTo>
                      <a:pt x="7" y="130"/>
                    </a:lnTo>
                    <a:lnTo>
                      <a:pt x="9" y="133"/>
                    </a:lnTo>
                    <a:lnTo>
                      <a:pt x="9" y="139"/>
                    </a:lnTo>
                    <a:lnTo>
                      <a:pt x="11" y="143"/>
                    </a:lnTo>
                    <a:lnTo>
                      <a:pt x="13" y="147"/>
                    </a:lnTo>
                    <a:lnTo>
                      <a:pt x="15" y="150"/>
                    </a:lnTo>
                    <a:lnTo>
                      <a:pt x="17" y="154"/>
                    </a:lnTo>
                    <a:lnTo>
                      <a:pt x="17" y="160"/>
                    </a:lnTo>
                    <a:lnTo>
                      <a:pt x="19" y="164"/>
                    </a:lnTo>
                    <a:lnTo>
                      <a:pt x="22" y="168"/>
                    </a:lnTo>
                    <a:lnTo>
                      <a:pt x="24" y="171"/>
                    </a:lnTo>
                    <a:lnTo>
                      <a:pt x="26" y="175"/>
                    </a:lnTo>
                    <a:lnTo>
                      <a:pt x="28" y="179"/>
                    </a:lnTo>
                    <a:lnTo>
                      <a:pt x="30" y="183"/>
                    </a:lnTo>
                    <a:lnTo>
                      <a:pt x="34" y="187"/>
                    </a:lnTo>
                    <a:lnTo>
                      <a:pt x="36" y="190"/>
                    </a:lnTo>
                    <a:lnTo>
                      <a:pt x="40" y="194"/>
                    </a:lnTo>
                    <a:lnTo>
                      <a:pt x="41" y="198"/>
                    </a:lnTo>
                    <a:lnTo>
                      <a:pt x="43" y="200"/>
                    </a:lnTo>
                    <a:lnTo>
                      <a:pt x="47" y="206"/>
                    </a:lnTo>
                    <a:lnTo>
                      <a:pt x="51" y="208"/>
                    </a:lnTo>
                    <a:lnTo>
                      <a:pt x="55" y="211"/>
                    </a:lnTo>
                    <a:lnTo>
                      <a:pt x="59" y="213"/>
                    </a:lnTo>
                    <a:lnTo>
                      <a:pt x="62" y="217"/>
                    </a:lnTo>
                    <a:lnTo>
                      <a:pt x="66" y="219"/>
                    </a:lnTo>
                    <a:lnTo>
                      <a:pt x="70" y="223"/>
                    </a:lnTo>
                    <a:lnTo>
                      <a:pt x="74" y="225"/>
                    </a:lnTo>
                    <a:lnTo>
                      <a:pt x="78" y="227"/>
                    </a:lnTo>
                    <a:lnTo>
                      <a:pt x="81" y="228"/>
                    </a:lnTo>
                    <a:lnTo>
                      <a:pt x="87" y="232"/>
                    </a:lnTo>
                    <a:lnTo>
                      <a:pt x="93" y="234"/>
                    </a:lnTo>
                    <a:lnTo>
                      <a:pt x="97" y="236"/>
                    </a:lnTo>
                    <a:lnTo>
                      <a:pt x="102" y="238"/>
                    </a:lnTo>
                    <a:lnTo>
                      <a:pt x="108" y="240"/>
                    </a:lnTo>
                    <a:lnTo>
                      <a:pt x="116" y="242"/>
                    </a:lnTo>
                    <a:lnTo>
                      <a:pt x="121" y="246"/>
                    </a:lnTo>
                    <a:lnTo>
                      <a:pt x="129" y="247"/>
                    </a:lnTo>
                    <a:lnTo>
                      <a:pt x="133" y="251"/>
                    </a:lnTo>
                    <a:lnTo>
                      <a:pt x="140" y="253"/>
                    </a:lnTo>
                    <a:lnTo>
                      <a:pt x="146" y="255"/>
                    </a:lnTo>
                    <a:lnTo>
                      <a:pt x="152" y="259"/>
                    </a:lnTo>
                    <a:lnTo>
                      <a:pt x="158" y="261"/>
                    </a:lnTo>
                    <a:lnTo>
                      <a:pt x="161" y="265"/>
                    </a:lnTo>
                    <a:lnTo>
                      <a:pt x="169" y="268"/>
                    </a:lnTo>
                    <a:lnTo>
                      <a:pt x="175" y="270"/>
                    </a:lnTo>
                    <a:lnTo>
                      <a:pt x="178" y="274"/>
                    </a:lnTo>
                    <a:lnTo>
                      <a:pt x="184" y="278"/>
                    </a:lnTo>
                    <a:lnTo>
                      <a:pt x="190" y="282"/>
                    </a:lnTo>
                    <a:lnTo>
                      <a:pt x="196" y="285"/>
                    </a:lnTo>
                    <a:lnTo>
                      <a:pt x="199" y="289"/>
                    </a:lnTo>
                    <a:lnTo>
                      <a:pt x="205" y="293"/>
                    </a:lnTo>
                    <a:lnTo>
                      <a:pt x="209" y="297"/>
                    </a:lnTo>
                    <a:lnTo>
                      <a:pt x="215" y="301"/>
                    </a:lnTo>
                    <a:lnTo>
                      <a:pt x="218" y="304"/>
                    </a:lnTo>
                    <a:lnTo>
                      <a:pt x="224" y="310"/>
                    </a:lnTo>
                    <a:lnTo>
                      <a:pt x="228" y="314"/>
                    </a:lnTo>
                    <a:lnTo>
                      <a:pt x="232" y="318"/>
                    </a:lnTo>
                    <a:lnTo>
                      <a:pt x="237" y="324"/>
                    </a:lnTo>
                    <a:lnTo>
                      <a:pt x="241" y="329"/>
                    </a:lnTo>
                    <a:lnTo>
                      <a:pt x="245" y="333"/>
                    </a:lnTo>
                    <a:lnTo>
                      <a:pt x="249" y="339"/>
                    </a:lnTo>
                    <a:lnTo>
                      <a:pt x="255" y="343"/>
                    </a:lnTo>
                    <a:lnTo>
                      <a:pt x="256" y="348"/>
                    </a:lnTo>
                    <a:lnTo>
                      <a:pt x="262" y="354"/>
                    </a:lnTo>
                    <a:lnTo>
                      <a:pt x="264" y="360"/>
                    </a:lnTo>
                    <a:lnTo>
                      <a:pt x="268" y="365"/>
                    </a:lnTo>
                    <a:lnTo>
                      <a:pt x="272" y="369"/>
                    </a:lnTo>
                    <a:lnTo>
                      <a:pt x="276" y="375"/>
                    </a:lnTo>
                    <a:lnTo>
                      <a:pt x="277" y="381"/>
                    </a:lnTo>
                    <a:lnTo>
                      <a:pt x="281" y="386"/>
                    </a:lnTo>
                    <a:lnTo>
                      <a:pt x="285" y="392"/>
                    </a:lnTo>
                    <a:lnTo>
                      <a:pt x="287" y="398"/>
                    </a:lnTo>
                    <a:lnTo>
                      <a:pt x="291" y="405"/>
                    </a:lnTo>
                    <a:lnTo>
                      <a:pt x="293" y="411"/>
                    </a:lnTo>
                    <a:lnTo>
                      <a:pt x="296" y="417"/>
                    </a:lnTo>
                    <a:lnTo>
                      <a:pt x="298" y="422"/>
                    </a:lnTo>
                    <a:lnTo>
                      <a:pt x="302" y="430"/>
                    </a:lnTo>
                    <a:lnTo>
                      <a:pt x="304" y="436"/>
                    </a:lnTo>
                    <a:lnTo>
                      <a:pt x="306" y="443"/>
                    </a:lnTo>
                    <a:lnTo>
                      <a:pt x="310" y="449"/>
                    </a:lnTo>
                    <a:lnTo>
                      <a:pt x="312" y="457"/>
                    </a:lnTo>
                    <a:lnTo>
                      <a:pt x="314" y="464"/>
                    </a:lnTo>
                    <a:lnTo>
                      <a:pt x="315" y="472"/>
                    </a:lnTo>
                    <a:lnTo>
                      <a:pt x="317" y="478"/>
                    </a:lnTo>
                    <a:lnTo>
                      <a:pt x="319" y="485"/>
                    </a:lnTo>
                    <a:lnTo>
                      <a:pt x="321" y="493"/>
                    </a:lnTo>
                    <a:lnTo>
                      <a:pt x="321" y="500"/>
                    </a:lnTo>
                    <a:lnTo>
                      <a:pt x="325" y="508"/>
                    </a:lnTo>
                    <a:lnTo>
                      <a:pt x="327" y="516"/>
                    </a:lnTo>
                    <a:lnTo>
                      <a:pt x="327" y="523"/>
                    </a:lnTo>
                    <a:lnTo>
                      <a:pt x="329" y="531"/>
                    </a:lnTo>
                    <a:lnTo>
                      <a:pt x="329" y="538"/>
                    </a:lnTo>
                    <a:lnTo>
                      <a:pt x="331" y="546"/>
                    </a:lnTo>
                    <a:lnTo>
                      <a:pt x="331" y="555"/>
                    </a:lnTo>
                    <a:lnTo>
                      <a:pt x="333" y="563"/>
                    </a:lnTo>
                    <a:lnTo>
                      <a:pt x="335" y="571"/>
                    </a:lnTo>
                    <a:lnTo>
                      <a:pt x="335" y="580"/>
                    </a:lnTo>
                    <a:lnTo>
                      <a:pt x="335" y="592"/>
                    </a:lnTo>
                    <a:lnTo>
                      <a:pt x="336" y="603"/>
                    </a:lnTo>
                    <a:lnTo>
                      <a:pt x="336" y="614"/>
                    </a:lnTo>
                    <a:lnTo>
                      <a:pt x="338" y="628"/>
                    </a:lnTo>
                    <a:lnTo>
                      <a:pt x="338" y="641"/>
                    </a:lnTo>
                    <a:lnTo>
                      <a:pt x="340" y="654"/>
                    </a:lnTo>
                    <a:lnTo>
                      <a:pt x="342" y="670"/>
                    </a:lnTo>
                    <a:lnTo>
                      <a:pt x="342" y="685"/>
                    </a:lnTo>
                    <a:lnTo>
                      <a:pt x="344" y="700"/>
                    </a:lnTo>
                    <a:lnTo>
                      <a:pt x="344" y="715"/>
                    </a:lnTo>
                    <a:lnTo>
                      <a:pt x="346" y="732"/>
                    </a:lnTo>
                    <a:lnTo>
                      <a:pt x="346" y="749"/>
                    </a:lnTo>
                    <a:lnTo>
                      <a:pt x="348" y="767"/>
                    </a:lnTo>
                    <a:lnTo>
                      <a:pt x="350" y="784"/>
                    </a:lnTo>
                    <a:lnTo>
                      <a:pt x="352" y="799"/>
                    </a:lnTo>
                    <a:lnTo>
                      <a:pt x="352" y="818"/>
                    </a:lnTo>
                    <a:lnTo>
                      <a:pt x="354" y="837"/>
                    </a:lnTo>
                    <a:lnTo>
                      <a:pt x="355" y="854"/>
                    </a:lnTo>
                    <a:lnTo>
                      <a:pt x="355" y="873"/>
                    </a:lnTo>
                    <a:lnTo>
                      <a:pt x="357" y="892"/>
                    </a:lnTo>
                    <a:lnTo>
                      <a:pt x="357" y="911"/>
                    </a:lnTo>
                    <a:lnTo>
                      <a:pt x="361" y="930"/>
                    </a:lnTo>
                    <a:lnTo>
                      <a:pt x="361" y="949"/>
                    </a:lnTo>
                    <a:lnTo>
                      <a:pt x="363" y="968"/>
                    </a:lnTo>
                    <a:lnTo>
                      <a:pt x="363" y="987"/>
                    </a:lnTo>
                    <a:lnTo>
                      <a:pt x="365" y="1006"/>
                    </a:lnTo>
                    <a:lnTo>
                      <a:pt x="367" y="1025"/>
                    </a:lnTo>
                    <a:lnTo>
                      <a:pt x="369" y="1044"/>
                    </a:lnTo>
                    <a:lnTo>
                      <a:pt x="369" y="1063"/>
                    </a:lnTo>
                    <a:lnTo>
                      <a:pt x="371" y="1082"/>
                    </a:lnTo>
                    <a:lnTo>
                      <a:pt x="371" y="1101"/>
                    </a:lnTo>
                    <a:lnTo>
                      <a:pt x="373" y="1120"/>
                    </a:lnTo>
                    <a:lnTo>
                      <a:pt x="374" y="1137"/>
                    </a:lnTo>
                    <a:lnTo>
                      <a:pt x="374" y="1156"/>
                    </a:lnTo>
                    <a:lnTo>
                      <a:pt x="376" y="1175"/>
                    </a:lnTo>
                    <a:lnTo>
                      <a:pt x="378" y="1192"/>
                    </a:lnTo>
                    <a:lnTo>
                      <a:pt x="378" y="1210"/>
                    </a:lnTo>
                    <a:lnTo>
                      <a:pt x="380" y="1229"/>
                    </a:lnTo>
                    <a:lnTo>
                      <a:pt x="382" y="1244"/>
                    </a:lnTo>
                    <a:lnTo>
                      <a:pt x="382" y="1261"/>
                    </a:lnTo>
                    <a:lnTo>
                      <a:pt x="384" y="1276"/>
                    </a:lnTo>
                    <a:lnTo>
                      <a:pt x="384" y="1293"/>
                    </a:lnTo>
                    <a:lnTo>
                      <a:pt x="384" y="1308"/>
                    </a:lnTo>
                    <a:lnTo>
                      <a:pt x="388" y="1324"/>
                    </a:lnTo>
                    <a:lnTo>
                      <a:pt x="388" y="1339"/>
                    </a:lnTo>
                    <a:lnTo>
                      <a:pt x="390" y="1352"/>
                    </a:lnTo>
                    <a:lnTo>
                      <a:pt x="390" y="1365"/>
                    </a:lnTo>
                    <a:lnTo>
                      <a:pt x="392" y="1381"/>
                    </a:lnTo>
                    <a:lnTo>
                      <a:pt x="392" y="1392"/>
                    </a:lnTo>
                    <a:lnTo>
                      <a:pt x="392" y="1404"/>
                    </a:lnTo>
                    <a:lnTo>
                      <a:pt x="392" y="1413"/>
                    </a:lnTo>
                    <a:lnTo>
                      <a:pt x="393" y="1426"/>
                    </a:lnTo>
                    <a:lnTo>
                      <a:pt x="395" y="1436"/>
                    </a:lnTo>
                    <a:lnTo>
                      <a:pt x="395" y="1443"/>
                    </a:lnTo>
                    <a:lnTo>
                      <a:pt x="395" y="1453"/>
                    </a:lnTo>
                    <a:lnTo>
                      <a:pt x="397" y="1461"/>
                    </a:lnTo>
                    <a:lnTo>
                      <a:pt x="397" y="1466"/>
                    </a:lnTo>
                    <a:lnTo>
                      <a:pt x="397" y="1474"/>
                    </a:lnTo>
                    <a:lnTo>
                      <a:pt x="397" y="1480"/>
                    </a:lnTo>
                    <a:lnTo>
                      <a:pt x="397" y="1483"/>
                    </a:lnTo>
                    <a:lnTo>
                      <a:pt x="397" y="1487"/>
                    </a:lnTo>
                    <a:lnTo>
                      <a:pt x="397" y="1489"/>
                    </a:lnTo>
                    <a:lnTo>
                      <a:pt x="399" y="1491"/>
                    </a:lnTo>
                    <a:lnTo>
                      <a:pt x="399" y="1493"/>
                    </a:lnTo>
                    <a:lnTo>
                      <a:pt x="452" y="1489"/>
                    </a:lnTo>
                    <a:lnTo>
                      <a:pt x="452" y="1487"/>
                    </a:lnTo>
                    <a:lnTo>
                      <a:pt x="452" y="1487"/>
                    </a:lnTo>
                    <a:lnTo>
                      <a:pt x="452" y="1483"/>
                    </a:lnTo>
                    <a:lnTo>
                      <a:pt x="452" y="1480"/>
                    </a:lnTo>
                    <a:lnTo>
                      <a:pt x="452" y="1474"/>
                    </a:lnTo>
                    <a:lnTo>
                      <a:pt x="452" y="1470"/>
                    </a:lnTo>
                    <a:lnTo>
                      <a:pt x="451" y="1464"/>
                    </a:lnTo>
                    <a:lnTo>
                      <a:pt x="451" y="1457"/>
                    </a:lnTo>
                    <a:lnTo>
                      <a:pt x="451" y="1449"/>
                    </a:lnTo>
                    <a:lnTo>
                      <a:pt x="451" y="1440"/>
                    </a:lnTo>
                    <a:lnTo>
                      <a:pt x="449" y="1430"/>
                    </a:lnTo>
                    <a:lnTo>
                      <a:pt x="449" y="1421"/>
                    </a:lnTo>
                    <a:lnTo>
                      <a:pt x="447" y="1411"/>
                    </a:lnTo>
                    <a:lnTo>
                      <a:pt x="447" y="1400"/>
                    </a:lnTo>
                    <a:lnTo>
                      <a:pt x="445" y="1386"/>
                    </a:lnTo>
                    <a:lnTo>
                      <a:pt x="445" y="1375"/>
                    </a:lnTo>
                    <a:lnTo>
                      <a:pt x="445" y="1362"/>
                    </a:lnTo>
                    <a:lnTo>
                      <a:pt x="443" y="1348"/>
                    </a:lnTo>
                    <a:lnTo>
                      <a:pt x="443" y="1333"/>
                    </a:lnTo>
                    <a:lnTo>
                      <a:pt x="441" y="1320"/>
                    </a:lnTo>
                    <a:lnTo>
                      <a:pt x="441" y="1305"/>
                    </a:lnTo>
                    <a:lnTo>
                      <a:pt x="439" y="1289"/>
                    </a:lnTo>
                    <a:lnTo>
                      <a:pt x="437" y="1274"/>
                    </a:lnTo>
                    <a:lnTo>
                      <a:pt x="437" y="1257"/>
                    </a:lnTo>
                    <a:lnTo>
                      <a:pt x="435" y="1240"/>
                    </a:lnTo>
                    <a:lnTo>
                      <a:pt x="435" y="1223"/>
                    </a:lnTo>
                    <a:lnTo>
                      <a:pt x="433" y="1206"/>
                    </a:lnTo>
                    <a:lnTo>
                      <a:pt x="433" y="1189"/>
                    </a:lnTo>
                    <a:lnTo>
                      <a:pt x="432" y="1170"/>
                    </a:lnTo>
                    <a:lnTo>
                      <a:pt x="432" y="1153"/>
                    </a:lnTo>
                    <a:lnTo>
                      <a:pt x="428" y="1134"/>
                    </a:lnTo>
                    <a:lnTo>
                      <a:pt x="428" y="1116"/>
                    </a:lnTo>
                    <a:lnTo>
                      <a:pt x="426" y="1097"/>
                    </a:lnTo>
                    <a:lnTo>
                      <a:pt x="426" y="1078"/>
                    </a:lnTo>
                    <a:lnTo>
                      <a:pt x="424" y="1059"/>
                    </a:lnTo>
                    <a:lnTo>
                      <a:pt x="422" y="1040"/>
                    </a:lnTo>
                    <a:lnTo>
                      <a:pt x="420" y="1019"/>
                    </a:lnTo>
                    <a:lnTo>
                      <a:pt x="420" y="1000"/>
                    </a:lnTo>
                    <a:lnTo>
                      <a:pt x="418" y="983"/>
                    </a:lnTo>
                    <a:lnTo>
                      <a:pt x="416" y="964"/>
                    </a:lnTo>
                    <a:lnTo>
                      <a:pt x="416" y="945"/>
                    </a:lnTo>
                    <a:lnTo>
                      <a:pt x="414" y="926"/>
                    </a:lnTo>
                    <a:lnTo>
                      <a:pt x="413" y="905"/>
                    </a:lnTo>
                    <a:lnTo>
                      <a:pt x="411" y="886"/>
                    </a:lnTo>
                    <a:lnTo>
                      <a:pt x="411" y="869"/>
                    </a:lnTo>
                    <a:lnTo>
                      <a:pt x="409" y="850"/>
                    </a:lnTo>
                    <a:lnTo>
                      <a:pt x="409" y="831"/>
                    </a:lnTo>
                    <a:lnTo>
                      <a:pt x="407" y="814"/>
                    </a:lnTo>
                    <a:lnTo>
                      <a:pt x="405" y="795"/>
                    </a:lnTo>
                    <a:lnTo>
                      <a:pt x="405" y="778"/>
                    </a:lnTo>
                    <a:lnTo>
                      <a:pt x="403" y="761"/>
                    </a:lnTo>
                    <a:lnTo>
                      <a:pt x="401" y="744"/>
                    </a:lnTo>
                    <a:lnTo>
                      <a:pt x="399" y="727"/>
                    </a:lnTo>
                    <a:lnTo>
                      <a:pt x="399" y="711"/>
                    </a:lnTo>
                    <a:lnTo>
                      <a:pt x="397" y="696"/>
                    </a:lnTo>
                    <a:lnTo>
                      <a:pt x="397" y="681"/>
                    </a:lnTo>
                    <a:lnTo>
                      <a:pt x="395" y="664"/>
                    </a:lnTo>
                    <a:lnTo>
                      <a:pt x="395" y="651"/>
                    </a:lnTo>
                    <a:lnTo>
                      <a:pt x="393" y="637"/>
                    </a:lnTo>
                    <a:lnTo>
                      <a:pt x="392" y="624"/>
                    </a:lnTo>
                    <a:lnTo>
                      <a:pt x="392" y="611"/>
                    </a:lnTo>
                    <a:lnTo>
                      <a:pt x="390" y="599"/>
                    </a:lnTo>
                    <a:lnTo>
                      <a:pt x="390" y="588"/>
                    </a:lnTo>
                    <a:lnTo>
                      <a:pt x="390" y="576"/>
                    </a:lnTo>
                    <a:lnTo>
                      <a:pt x="388" y="565"/>
                    </a:lnTo>
                    <a:lnTo>
                      <a:pt x="386" y="554"/>
                    </a:lnTo>
                    <a:lnTo>
                      <a:pt x="384" y="540"/>
                    </a:lnTo>
                    <a:lnTo>
                      <a:pt x="384" y="529"/>
                    </a:lnTo>
                    <a:lnTo>
                      <a:pt x="382" y="519"/>
                    </a:lnTo>
                    <a:lnTo>
                      <a:pt x="380" y="508"/>
                    </a:lnTo>
                    <a:lnTo>
                      <a:pt x="378" y="498"/>
                    </a:lnTo>
                    <a:lnTo>
                      <a:pt x="376" y="487"/>
                    </a:lnTo>
                    <a:lnTo>
                      <a:pt x="373" y="478"/>
                    </a:lnTo>
                    <a:lnTo>
                      <a:pt x="371" y="466"/>
                    </a:lnTo>
                    <a:lnTo>
                      <a:pt x="369" y="457"/>
                    </a:lnTo>
                    <a:lnTo>
                      <a:pt x="365" y="447"/>
                    </a:lnTo>
                    <a:lnTo>
                      <a:pt x="363" y="439"/>
                    </a:lnTo>
                    <a:lnTo>
                      <a:pt x="359" y="430"/>
                    </a:lnTo>
                    <a:lnTo>
                      <a:pt x="355" y="420"/>
                    </a:lnTo>
                    <a:lnTo>
                      <a:pt x="354" y="413"/>
                    </a:lnTo>
                    <a:lnTo>
                      <a:pt x="350" y="403"/>
                    </a:lnTo>
                    <a:lnTo>
                      <a:pt x="346" y="396"/>
                    </a:lnTo>
                    <a:lnTo>
                      <a:pt x="342" y="388"/>
                    </a:lnTo>
                    <a:lnTo>
                      <a:pt x="338" y="379"/>
                    </a:lnTo>
                    <a:lnTo>
                      <a:pt x="335" y="371"/>
                    </a:lnTo>
                    <a:lnTo>
                      <a:pt x="331" y="365"/>
                    </a:lnTo>
                    <a:lnTo>
                      <a:pt x="327" y="358"/>
                    </a:lnTo>
                    <a:lnTo>
                      <a:pt x="325" y="350"/>
                    </a:lnTo>
                    <a:lnTo>
                      <a:pt x="319" y="343"/>
                    </a:lnTo>
                    <a:lnTo>
                      <a:pt x="315" y="335"/>
                    </a:lnTo>
                    <a:lnTo>
                      <a:pt x="310" y="329"/>
                    </a:lnTo>
                    <a:lnTo>
                      <a:pt x="306" y="324"/>
                    </a:lnTo>
                    <a:lnTo>
                      <a:pt x="302" y="316"/>
                    </a:lnTo>
                    <a:lnTo>
                      <a:pt x="298" y="310"/>
                    </a:lnTo>
                    <a:lnTo>
                      <a:pt x="293" y="304"/>
                    </a:lnTo>
                    <a:lnTo>
                      <a:pt x="289" y="299"/>
                    </a:lnTo>
                    <a:lnTo>
                      <a:pt x="283" y="293"/>
                    </a:lnTo>
                    <a:lnTo>
                      <a:pt x="277" y="287"/>
                    </a:lnTo>
                    <a:lnTo>
                      <a:pt x="274" y="282"/>
                    </a:lnTo>
                    <a:lnTo>
                      <a:pt x="268" y="278"/>
                    </a:lnTo>
                    <a:lnTo>
                      <a:pt x="264" y="272"/>
                    </a:lnTo>
                    <a:lnTo>
                      <a:pt x="258" y="268"/>
                    </a:lnTo>
                    <a:lnTo>
                      <a:pt x="253" y="263"/>
                    </a:lnTo>
                    <a:lnTo>
                      <a:pt x="249" y="259"/>
                    </a:lnTo>
                    <a:lnTo>
                      <a:pt x="241" y="253"/>
                    </a:lnTo>
                    <a:lnTo>
                      <a:pt x="237" y="249"/>
                    </a:lnTo>
                    <a:lnTo>
                      <a:pt x="232" y="246"/>
                    </a:lnTo>
                    <a:lnTo>
                      <a:pt x="228" y="242"/>
                    </a:lnTo>
                    <a:lnTo>
                      <a:pt x="222" y="236"/>
                    </a:lnTo>
                    <a:lnTo>
                      <a:pt x="217" y="234"/>
                    </a:lnTo>
                    <a:lnTo>
                      <a:pt x="211" y="228"/>
                    </a:lnTo>
                    <a:lnTo>
                      <a:pt x="205" y="227"/>
                    </a:lnTo>
                    <a:lnTo>
                      <a:pt x="201" y="223"/>
                    </a:lnTo>
                    <a:lnTo>
                      <a:pt x="194" y="219"/>
                    </a:lnTo>
                    <a:lnTo>
                      <a:pt x="190" y="217"/>
                    </a:lnTo>
                    <a:lnTo>
                      <a:pt x="184" y="213"/>
                    </a:lnTo>
                    <a:lnTo>
                      <a:pt x="178" y="209"/>
                    </a:lnTo>
                    <a:lnTo>
                      <a:pt x="173" y="208"/>
                    </a:lnTo>
                    <a:lnTo>
                      <a:pt x="167" y="206"/>
                    </a:lnTo>
                    <a:lnTo>
                      <a:pt x="161" y="202"/>
                    </a:lnTo>
                    <a:lnTo>
                      <a:pt x="158" y="200"/>
                    </a:lnTo>
                    <a:lnTo>
                      <a:pt x="152" y="198"/>
                    </a:lnTo>
                    <a:lnTo>
                      <a:pt x="146" y="196"/>
                    </a:lnTo>
                    <a:lnTo>
                      <a:pt x="140" y="192"/>
                    </a:lnTo>
                    <a:lnTo>
                      <a:pt x="135" y="190"/>
                    </a:lnTo>
                    <a:lnTo>
                      <a:pt x="131" y="189"/>
                    </a:lnTo>
                    <a:lnTo>
                      <a:pt x="125" y="189"/>
                    </a:lnTo>
                    <a:lnTo>
                      <a:pt x="121" y="185"/>
                    </a:lnTo>
                    <a:lnTo>
                      <a:pt x="116" y="185"/>
                    </a:lnTo>
                    <a:lnTo>
                      <a:pt x="112" y="183"/>
                    </a:lnTo>
                    <a:lnTo>
                      <a:pt x="108" y="181"/>
                    </a:lnTo>
                    <a:lnTo>
                      <a:pt x="104" y="179"/>
                    </a:lnTo>
                    <a:lnTo>
                      <a:pt x="100" y="177"/>
                    </a:lnTo>
                    <a:lnTo>
                      <a:pt x="97" y="175"/>
                    </a:lnTo>
                    <a:lnTo>
                      <a:pt x="95" y="171"/>
                    </a:lnTo>
                    <a:lnTo>
                      <a:pt x="91" y="169"/>
                    </a:lnTo>
                    <a:lnTo>
                      <a:pt x="87" y="166"/>
                    </a:lnTo>
                    <a:lnTo>
                      <a:pt x="85" y="164"/>
                    </a:lnTo>
                    <a:lnTo>
                      <a:pt x="81" y="162"/>
                    </a:lnTo>
                    <a:lnTo>
                      <a:pt x="80" y="160"/>
                    </a:lnTo>
                    <a:lnTo>
                      <a:pt x="78" y="154"/>
                    </a:lnTo>
                    <a:lnTo>
                      <a:pt x="76" y="152"/>
                    </a:lnTo>
                    <a:lnTo>
                      <a:pt x="72" y="149"/>
                    </a:lnTo>
                    <a:lnTo>
                      <a:pt x="72" y="147"/>
                    </a:lnTo>
                    <a:lnTo>
                      <a:pt x="70" y="143"/>
                    </a:lnTo>
                    <a:lnTo>
                      <a:pt x="68" y="139"/>
                    </a:lnTo>
                    <a:lnTo>
                      <a:pt x="66" y="135"/>
                    </a:lnTo>
                    <a:lnTo>
                      <a:pt x="66" y="133"/>
                    </a:lnTo>
                    <a:lnTo>
                      <a:pt x="64" y="128"/>
                    </a:lnTo>
                    <a:lnTo>
                      <a:pt x="62" y="126"/>
                    </a:lnTo>
                    <a:lnTo>
                      <a:pt x="62" y="122"/>
                    </a:lnTo>
                    <a:lnTo>
                      <a:pt x="60" y="118"/>
                    </a:lnTo>
                    <a:lnTo>
                      <a:pt x="60" y="114"/>
                    </a:lnTo>
                    <a:lnTo>
                      <a:pt x="59" y="111"/>
                    </a:lnTo>
                    <a:lnTo>
                      <a:pt x="59" y="107"/>
                    </a:lnTo>
                    <a:lnTo>
                      <a:pt x="59" y="103"/>
                    </a:lnTo>
                    <a:lnTo>
                      <a:pt x="57" y="99"/>
                    </a:lnTo>
                    <a:lnTo>
                      <a:pt x="57" y="95"/>
                    </a:lnTo>
                    <a:lnTo>
                      <a:pt x="55" y="92"/>
                    </a:lnTo>
                    <a:lnTo>
                      <a:pt x="55" y="88"/>
                    </a:lnTo>
                    <a:lnTo>
                      <a:pt x="55" y="84"/>
                    </a:lnTo>
                    <a:lnTo>
                      <a:pt x="55" y="80"/>
                    </a:lnTo>
                    <a:lnTo>
                      <a:pt x="55" y="76"/>
                    </a:lnTo>
                    <a:lnTo>
                      <a:pt x="55" y="73"/>
                    </a:lnTo>
                    <a:lnTo>
                      <a:pt x="55" y="69"/>
                    </a:lnTo>
                    <a:lnTo>
                      <a:pt x="55" y="67"/>
                    </a:lnTo>
                    <a:lnTo>
                      <a:pt x="55" y="63"/>
                    </a:lnTo>
                    <a:lnTo>
                      <a:pt x="55" y="59"/>
                    </a:lnTo>
                    <a:lnTo>
                      <a:pt x="55" y="55"/>
                    </a:lnTo>
                    <a:lnTo>
                      <a:pt x="55" y="54"/>
                    </a:lnTo>
                    <a:lnTo>
                      <a:pt x="55" y="50"/>
                    </a:lnTo>
                    <a:lnTo>
                      <a:pt x="55" y="46"/>
                    </a:lnTo>
                    <a:lnTo>
                      <a:pt x="55" y="42"/>
                    </a:lnTo>
                    <a:lnTo>
                      <a:pt x="55" y="40"/>
                    </a:lnTo>
                    <a:lnTo>
                      <a:pt x="57" y="38"/>
                    </a:lnTo>
                    <a:lnTo>
                      <a:pt x="57" y="36"/>
                    </a:lnTo>
                    <a:lnTo>
                      <a:pt x="57" y="33"/>
                    </a:lnTo>
                    <a:lnTo>
                      <a:pt x="57" y="31"/>
                    </a:lnTo>
                    <a:lnTo>
                      <a:pt x="59" y="29"/>
                    </a:lnTo>
                    <a:lnTo>
                      <a:pt x="59" y="27"/>
                    </a:lnTo>
                    <a:lnTo>
                      <a:pt x="59" y="21"/>
                    </a:lnTo>
                    <a:lnTo>
                      <a:pt x="60" y="19"/>
                    </a:lnTo>
                    <a:lnTo>
                      <a:pt x="60" y="15"/>
                    </a:lnTo>
                    <a:lnTo>
                      <a:pt x="60" y="14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6" name="Freeform 27"/>
              <p:cNvSpPr>
                <a:spLocks/>
              </p:cNvSpPr>
              <p:nvPr/>
            </p:nvSpPr>
            <p:spPr bwMode="auto">
              <a:xfrm>
                <a:off x="2717" y="2115"/>
                <a:ext cx="415" cy="382"/>
              </a:xfrm>
              <a:custGeom>
                <a:avLst/>
                <a:gdLst>
                  <a:gd name="T0" fmla="*/ 759 w 829"/>
                  <a:gd name="T1" fmla="*/ 53 h 764"/>
                  <a:gd name="T2" fmla="*/ 715 w 829"/>
                  <a:gd name="T3" fmla="*/ 3 h 764"/>
                  <a:gd name="T4" fmla="*/ 669 w 829"/>
                  <a:gd name="T5" fmla="*/ 9 h 764"/>
                  <a:gd name="T6" fmla="*/ 622 w 829"/>
                  <a:gd name="T7" fmla="*/ 15 h 764"/>
                  <a:gd name="T8" fmla="*/ 574 w 829"/>
                  <a:gd name="T9" fmla="*/ 22 h 764"/>
                  <a:gd name="T10" fmla="*/ 527 w 829"/>
                  <a:gd name="T11" fmla="*/ 28 h 764"/>
                  <a:gd name="T12" fmla="*/ 481 w 829"/>
                  <a:gd name="T13" fmla="*/ 34 h 764"/>
                  <a:gd name="T14" fmla="*/ 433 w 829"/>
                  <a:gd name="T15" fmla="*/ 42 h 764"/>
                  <a:gd name="T16" fmla="*/ 386 w 829"/>
                  <a:gd name="T17" fmla="*/ 47 h 764"/>
                  <a:gd name="T18" fmla="*/ 340 w 829"/>
                  <a:gd name="T19" fmla="*/ 53 h 764"/>
                  <a:gd name="T20" fmla="*/ 293 w 829"/>
                  <a:gd name="T21" fmla="*/ 61 h 764"/>
                  <a:gd name="T22" fmla="*/ 245 w 829"/>
                  <a:gd name="T23" fmla="*/ 66 h 764"/>
                  <a:gd name="T24" fmla="*/ 199 w 829"/>
                  <a:gd name="T25" fmla="*/ 72 h 764"/>
                  <a:gd name="T26" fmla="*/ 152 w 829"/>
                  <a:gd name="T27" fmla="*/ 78 h 764"/>
                  <a:gd name="T28" fmla="*/ 104 w 829"/>
                  <a:gd name="T29" fmla="*/ 85 h 764"/>
                  <a:gd name="T30" fmla="*/ 57 w 829"/>
                  <a:gd name="T31" fmla="*/ 91 h 764"/>
                  <a:gd name="T32" fmla="*/ 11 w 829"/>
                  <a:gd name="T33" fmla="*/ 97 h 764"/>
                  <a:gd name="T34" fmla="*/ 2 w 829"/>
                  <a:gd name="T35" fmla="*/ 131 h 764"/>
                  <a:gd name="T36" fmla="*/ 5 w 829"/>
                  <a:gd name="T37" fmla="*/ 173 h 764"/>
                  <a:gd name="T38" fmla="*/ 11 w 829"/>
                  <a:gd name="T39" fmla="*/ 213 h 764"/>
                  <a:gd name="T40" fmla="*/ 15 w 829"/>
                  <a:gd name="T41" fmla="*/ 254 h 764"/>
                  <a:gd name="T42" fmla="*/ 19 w 829"/>
                  <a:gd name="T43" fmla="*/ 296 h 764"/>
                  <a:gd name="T44" fmla="*/ 22 w 829"/>
                  <a:gd name="T45" fmla="*/ 338 h 764"/>
                  <a:gd name="T46" fmla="*/ 28 w 829"/>
                  <a:gd name="T47" fmla="*/ 380 h 764"/>
                  <a:gd name="T48" fmla="*/ 32 w 829"/>
                  <a:gd name="T49" fmla="*/ 422 h 764"/>
                  <a:gd name="T50" fmla="*/ 38 w 829"/>
                  <a:gd name="T51" fmla="*/ 462 h 764"/>
                  <a:gd name="T52" fmla="*/ 41 w 829"/>
                  <a:gd name="T53" fmla="*/ 504 h 764"/>
                  <a:gd name="T54" fmla="*/ 45 w 829"/>
                  <a:gd name="T55" fmla="*/ 545 h 764"/>
                  <a:gd name="T56" fmla="*/ 49 w 829"/>
                  <a:gd name="T57" fmla="*/ 587 h 764"/>
                  <a:gd name="T58" fmla="*/ 55 w 829"/>
                  <a:gd name="T59" fmla="*/ 629 h 764"/>
                  <a:gd name="T60" fmla="*/ 59 w 829"/>
                  <a:gd name="T61" fmla="*/ 671 h 764"/>
                  <a:gd name="T62" fmla="*/ 62 w 829"/>
                  <a:gd name="T63" fmla="*/ 711 h 764"/>
                  <a:gd name="T64" fmla="*/ 68 w 829"/>
                  <a:gd name="T65" fmla="*/ 755 h 764"/>
                  <a:gd name="T66" fmla="*/ 104 w 829"/>
                  <a:gd name="T67" fmla="*/ 758 h 764"/>
                  <a:gd name="T68" fmla="*/ 152 w 829"/>
                  <a:gd name="T69" fmla="*/ 751 h 764"/>
                  <a:gd name="T70" fmla="*/ 199 w 829"/>
                  <a:gd name="T71" fmla="*/ 745 h 764"/>
                  <a:gd name="T72" fmla="*/ 247 w 829"/>
                  <a:gd name="T73" fmla="*/ 737 h 764"/>
                  <a:gd name="T74" fmla="*/ 295 w 829"/>
                  <a:gd name="T75" fmla="*/ 730 h 764"/>
                  <a:gd name="T76" fmla="*/ 342 w 829"/>
                  <a:gd name="T77" fmla="*/ 722 h 764"/>
                  <a:gd name="T78" fmla="*/ 390 w 829"/>
                  <a:gd name="T79" fmla="*/ 717 h 764"/>
                  <a:gd name="T80" fmla="*/ 437 w 829"/>
                  <a:gd name="T81" fmla="*/ 709 h 764"/>
                  <a:gd name="T82" fmla="*/ 485 w 829"/>
                  <a:gd name="T83" fmla="*/ 701 h 764"/>
                  <a:gd name="T84" fmla="*/ 532 w 829"/>
                  <a:gd name="T85" fmla="*/ 694 h 764"/>
                  <a:gd name="T86" fmla="*/ 580 w 829"/>
                  <a:gd name="T87" fmla="*/ 688 h 764"/>
                  <a:gd name="T88" fmla="*/ 628 w 829"/>
                  <a:gd name="T89" fmla="*/ 680 h 764"/>
                  <a:gd name="T90" fmla="*/ 675 w 829"/>
                  <a:gd name="T91" fmla="*/ 673 h 764"/>
                  <a:gd name="T92" fmla="*/ 723 w 829"/>
                  <a:gd name="T93" fmla="*/ 665 h 764"/>
                  <a:gd name="T94" fmla="*/ 770 w 829"/>
                  <a:gd name="T95" fmla="*/ 659 h 764"/>
                  <a:gd name="T96" fmla="*/ 818 w 829"/>
                  <a:gd name="T97" fmla="*/ 652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29" h="764">
                    <a:moveTo>
                      <a:pt x="822" y="599"/>
                    </a:moveTo>
                    <a:lnTo>
                      <a:pt x="118" y="701"/>
                    </a:lnTo>
                    <a:lnTo>
                      <a:pt x="59" y="146"/>
                    </a:lnTo>
                    <a:lnTo>
                      <a:pt x="759" y="53"/>
                    </a:lnTo>
                    <a:lnTo>
                      <a:pt x="751" y="0"/>
                    </a:lnTo>
                    <a:lnTo>
                      <a:pt x="740" y="2"/>
                    </a:lnTo>
                    <a:lnTo>
                      <a:pt x="728" y="3"/>
                    </a:lnTo>
                    <a:lnTo>
                      <a:pt x="715" y="3"/>
                    </a:lnTo>
                    <a:lnTo>
                      <a:pt x="706" y="5"/>
                    </a:lnTo>
                    <a:lnTo>
                      <a:pt x="692" y="7"/>
                    </a:lnTo>
                    <a:lnTo>
                      <a:pt x="681" y="7"/>
                    </a:lnTo>
                    <a:lnTo>
                      <a:pt x="669" y="9"/>
                    </a:lnTo>
                    <a:lnTo>
                      <a:pt x="656" y="11"/>
                    </a:lnTo>
                    <a:lnTo>
                      <a:pt x="645" y="13"/>
                    </a:lnTo>
                    <a:lnTo>
                      <a:pt x="633" y="15"/>
                    </a:lnTo>
                    <a:lnTo>
                      <a:pt x="622" y="15"/>
                    </a:lnTo>
                    <a:lnTo>
                      <a:pt x="610" y="17"/>
                    </a:lnTo>
                    <a:lnTo>
                      <a:pt x="599" y="19"/>
                    </a:lnTo>
                    <a:lnTo>
                      <a:pt x="586" y="21"/>
                    </a:lnTo>
                    <a:lnTo>
                      <a:pt x="574" y="22"/>
                    </a:lnTo>
                    <a:lnTo>
                      <a:pt x="563" y="24"/>
                    </a:lnTo>
                    <a:lnTo>
                      <a:pt x="551" y="24"/>
                    </a:lnTo>
                    <a:lnTo>
                      <a:pt x="540" y="26"/>
                    </a:lnTo>
                    <a:lnTo>
                      <a:pt x="527" y="28"/>
                    </a:lnTo>
                    <a:lnTo>
                      <a:pt x="515" y="30"/>
                    </a:lnTo>
                    <a:lnTo>
                      <a:pt x="504" y="32"/>
                    </a:lnTo>
                    <a:lnTo>
                      <a:pt x="492" y="32"/>
                    </a:lnTo>
                    <a:lnTo>
                      <a:pt x="481" y="34"/>
                    </a:lnTo>
                    <a:lnTo>
                      <a:pt x="470" y="38"/>
                    </a:lnTo>
                    <a:lnTo>
                      <a:pt x="456" y="38"/>
                    </a:lnTo>
                    <a:lnTo>
                      <a:pt x="445" y="40"/>
                    </a:lnTo>
                    <a:lnTo>
                      <a:pt x="433" y="42"/>
                    </a:lnTo>
                    <a:lnTo>
                      <a:pt x="422" y="42"/>
                    </a:lnTo>
                    <a:lnTo>
                      <a:pt x="411" y="43"/>
                    </a:lnTo>
                    <a:lnTo>
                      <a:pt x="397" y="45"/>
                    </a:lnTo>
                    <a:lnTo>
                      <a:pt x="386" y="47"/>
                    </a:lnTo>
                    <a:lnTo>
                      <a:pt x="374" y="49"/>
                    </a:lnTo>
                    <a:lnTo>
                      <a:pt x="363" y="51"/>
                    </a:lnTo>
                    <a:lnTo>
                      <a:pt x="352" y="51"/>
                    </a:lnTo>
                    <a:lnTo>
                      <a:pt x="340" y="53"/>
                    </a:lnTo>
                    <a:lnTo>
                      <a:pt x="327" y="55"/>
                    </a:lnTo>
                    <a:lnTo>
                      <a:pt x="315" y="57"/>
                    </a:lnTo>
                    <a:lnTo>
                      <a:pt x="304" y="59"/>
                    </a:lnTo>
                    <a:lnTo>
                      <a:pt x="293" y="61"/>
                    </a:lnTo>
                    <a:lnTo>
                      <a:pt x="281" y="61"/>
                    </a:lnTo>
                    <a:lnTo>
                      <a:pt x="270" y="62"/>
                    </a:lnTo>
                    <a:lnTo>
                      <a:pt x="258" y="64"/>
                    </a:lnTo>
                    <a:lnTo>
                      <a:pt x="245" y="66"/>
                    </a:lnTo>
                    <a:lnTo>
                      <a:pt x="234" y="68"/>
                    </a:lnTo>
                    <a:lnTo>
                      <a:pt x="220" y="68"/>
                    </a:lnTo>
                    <a:lnTo>
                      <a:pt x="209" y="70"/>
                    </a:lnTo>
                    <a:lnTo>
                      <a:pt x="199" y="72"/>
                    </a:lnTo>
                    <a:lnTo>
                      <a:pt x="188" y="74"/>
                    </a:lnTo>
                    <a:lnTo>
                      <a:pt x="175" y="76"/>
                    </a:lnTo>
                    <a:lnTo>
                      <a:pt x="163" y="78"/>
                    </a:lnTo>
                    <a:lnTo>
                      <a:pt x="152" y="78"/>
                    </a:lnTo>
                    <a:lnTo>
                      <a:pt x="139" y="81"/>
                    </a:lnTo>
                    <a:lnTo>
                      <a:pt x="127" y="81"/>
                    </a:lnTo>
                    <a:lnTo>
                      <a:pt x="116" y="83"/>
                    </a:lnTo>
                    <a:lnTo>
                      <a:pt x="104" y="85"/>
                    </a:lnTo>
                    <a:lnTo>
                      <a:pt x="93" y="87"/>
                    </a:lnTo>
                    <a:lnTo>
                      <a:pt x="81" y="87"/>
                    </a:lnTo>
                    <a:lnTo>
                      <a:pt x="68" y="91"/>
                    </a:lnTo>
                    <a:lnTo>
                      <a:pt x="57" y="91"/>
                    </a:lnTo>
                    <a:lnTo>
                      <a:pt x="47" y="93"/>
                    </a:lnTo>
                    <a:lnTo>
                      <a:pt x="36" y="95"/>
                    </a:lnTo>
                    <a:lnTo>
                      <a:pt x="22" y="97"/>
                    </a:lnTo>
                    <a:lnTo>
                      <a:pt x="11" y="97"/>
                    </a:lnTo>
                    <a:lnTo>
                      <a:pt x="0" y="100"/>
                    </a:lnTo>
                    <a:lnTo>
                      <a:pt x="2" y="110"/>
                    </a:lnTo>
                    <a:lnTo>
                      <a:pt x="2" y="119"/>
                    </a:lnTo>
                    <a:lnTo>
                      <a:pt x="2" y="131"/>
                    </a:lnTo>
                    <a:lnTo>
                      <a:pt x="3" y="140"/>
                    </a:lnTo>
                    <a:lnTo>
                      <a:pt x="3" y="152"/>
                    </a:lnTo>
                    <a:lnTo>
                      <a:pt x="5" y="161"/>
                    </a:lnTo>
                    <a:lnTo>
                      <a:pt x="5" y="173"/>
                    </a:lnTo>
                    <a:lnTo>
                      <a:pt x="7" y="182"/>
                    </a:lnTo>
                    <a:lnTo>
                      <a:pt x="9" y="194"/>
                    </a:lnTo>
                    <a:lnTo>
                      <a:pt x="9" y="203"/>
                    </a:lnTo>
                    <a:lnTo>
                      <a:pt x="11" y="213"/>
                    </a:lnTo>
                    <a:lnTo>
                      <a:pt x="11" y="224"/>
                    </a:lnTo>
                    <a:lnTo>
                      <a:pt x="13" y="234"/>
                    </a:lnTo>
                    <a:lnTo>
                      <a:pt x="13" y="245"/>
                    </a:lnTo>
                    <a:lnTo>
                      <a:pt x="15" y="254"/>
                    </a:lnTo>
                    <a:lnTo>
                      <a:pt x="17" y="266"/>
                    </a:lnTo>
                    <a:lnTo>
                      <a:pt x="17" y="275"/>
                    </a:lnTo>
                    <a:lnTo>
                      <a:pt x="19" y="287"/>
                    </a:lnTo>
                    <a:lnTo>
                      <a:pt x="19" y="296"/>
                    </a:lnTo>
                    <a:lnTo>
                      <a:pt x="21" y="308"/>
                    </a:lnTo>
                    <a:lnTo>
                      <a:pt x="21" y="317"/>
                    </a:lnTo>
                    <a:lnTo>
                      <a:pt x="22" y="327"/>
                    </a:lnTo>
                    <a:lnTo>
                      <a:pt x="22" y="338"/>
                    </a:lnTo>
                    <a:lnTo>
                      <a:pt x="24" y="350"/>
                    </a:lnTo>
                    <a:lnTo>
                      <a:pt x="24" y="359"/>
                    </a:lnTo>
                    <a:lnTo>
                      <a:pt x="28" y="369"/>
                    </a:lnTo>
                    <a:lnTo>
                      <a:pt x="28" y="380"/>
                    </a:lnTo>
                    <a:lnTo>
                      <a:pt x="30" y="389"/>
                    </a:lnTo>
                    <a:lnTo>
                      <a:pt x="30" y="399"/>
                    </a:lnTo>
                    <a:lnTo>
                      <a:pt x="32" y="410"/>
                    </a:lnTo>
                    <a:lnTo>
                      <a:pt x="32" y="422"/>
                    </a:lnTo>
                    <a:lnTo>
                      <a:pt x="34" y="431"/>
                    </a:lnTo>
                    <a:lnTo>
                      <a:pt x="36" y="441"/>
                    </a:lnTo>
                    <a:lnTo>
                      <a:pt x="36" y="452"/>
                    </a:lnTo>
                    <a:lnTo>
                      <a:pt x="38" y="462"/>
                    </a:lnTo>
                    <a:lnTo>
                      <a:pt x="38" y="473"/>
                    </a:lnTo>
                    <a:lnTo>
                      <a:pt x="40" y="483"/>
                    </a:lnTo>
                    <a:lnTo>
                      <a:pt x="40" y="494"/>
                    </a:lnTo>
                    <a:lnTo>
                      <a:pt x="41" y="504"/>
                    </a:lnTo>
                    <a:lnTo>
                      <a:pt x="41" y="513"/>
                    </a:lnTo>
                    <a:lnTo>
                      <a:pt x="43" y="524"/>
                    </a:lnTo>
                    <a:lnTo>
                      <a:pt x="45" y="536"/>
                    </a:lnTo>
                    <a:lnTo>
                      <a:pt x="45" y="545"/>
                    </a:lnTo>
                    <a:lnTo>
                      <a:pt x="47" y="555"/>
                    </a:lnTo>
                    <a:lnTo>
                      <a:pt x="47" y="566"/>
                    </a:lnTo>
                    <a:lnTo>
                      <a:pt x="49" y="576"/>
                    </a:lnTo>
                    <a:lnTo>
                      <a:pt x="49" y="587"/>
                    </a:lnTo>
                    <a:lnTo>
                      <a:pt x="51" y="599"/>
                    </a:lnTo>
                    <a:lnTo>
                      <a:pt x="51" y="608"/>
                    </a:lnTo>
                    <a:lnTo>
                      <a:pt x="53" y="618"/>
                    </a:lnTo>
                    <a:lnTo>
                      <a:pt x="55" y="629"/>
                    </a:lnTo>
                    <a:lnTo>
                      <a:pt x="55" y="639"/>
                    </a:lnTo>
                    <a:lnTo>
                      <a:pt x="57" y="648"/>
                    </a:lnTo>
                    <a:lnTo>
                      <a:pt x="57" y="659"/>
                    </a:lnTo>
                    <a:lnTo>
                      <a:pt x="59" y="671"/>
                    </a:lnTo>
                    <a:lnTo>
                      <a:pt x="60" y="680"/>
                    </a:lnTo>
                    <a:lnTo>
                      <a:pt x="60" y="692"/>
                    </a:lnTo>
                    <a:lnTo>
                      <a:pt x="62" y="701"/>
                    </a:lnTo>
                    <a:lnTo>
                      <a:pt x="62" y="711"/>
                    </a:lnTo>
                    <a:lnTo>
                      <a:pt x="64" y="722"/>
                    </a:lnTo>
                    <a:lnTo>
                      <a:pt x="64" y="734"/>
                    </a:lnTo>
                    <a:lnTo>
                      <a:pt x="66" y="743"/>
                    </a:lnTo>
                    <a:lnTo>
                      <a:pt x="68" y="755"/>
                    </a:lnTo>
                    <a:lnTo>
                      <a:pt x="68" y="764"/>
                    </a:lnTo>
                    <a:lnTo>
                      <a:pt x="81" y="762"/>
                    </a:lnTo>
                    <a:lnTo>
                      <a:pt x="93" y="760"/>
                    </a:lnTo>
                    <a:lnTo>
                      <a:pt x="104" y="758"/>
                    </a:lnTo>
                    <a:lnTo>
                      <a:pt x="118" y="758"/>
                    </a:lnTo>
                    <a:lnTo>
                      <a:pt x="129" y="755"/>
                    </a:lnTo>
                    <a:lnTo>
                      <a:pt x="139" y="753"/>
                    </a:lnTo>
                    <a:lnTo>
                      <a:pt x="152" y="751"/>
                    </a:lnTo>
                    <a:lnTo>
                      <a:pt x="163" y="751"/>
                    </a:lnTo>
                    <a:lnTo>
                      <a:pt x="175" y="747"/>
                    </a:lnTo>
                    <a:lnTo>
                      <a:pt x="188" y="745"/>
                    </a:lnTo>
                    <a:lnTo>
                      <a:pt x="199" y="745"/>
                    </a:lnTo>
                    <a:lnTo>
                      <a:pt x="211" y="743"/>
                    </a:lnTo>
                    <a:lnTo>
                      <a:pt x="224" y="741"/>
                    </a:lnTo>
                    <a:lnTo>
                      <a:pt x="236" y="739"/>
                    </a:lnTo>
                    <a:lnTo>
                      <a:pt x="247" y="737"/>
                    </a:lnTo>
                    <a:lnTo>
                      <a:pt x="258" y="736"/>
                    </a:lnTo>
                    <a:lnTo>
                      <a:pt x="270" y="734"/>
                    </a:lnTo>
                    <a:lnTo>
                      <a:pt x="281" y="732"/>
                    </a:lnTo>
                    <a:lnTo>
                      <a:pt x="295" y="730"/>
                    </a:lnTo>
                    <a:lnTo>
                      <a:pt x="306" y="728"/>
                    </a:lnTo>
                    <a:lnTo>
                      <a:pt x="317" y="726"/>
                    </a:lnTo>
                    <a:lnTo>
                      <a:pt x="331" y="724"/>
                    </a:lnTo>
                    <a:lnTo>
                      <a:pt x="342" y="722"/>
                    </a:lnTo>
                    <a:lnTo>
                      <a:pt x="354" y="720"/>
                    </a:lnTo>
                    <a:lnTo>
                      <a:pt x="365" y="718"/>
                    </a:lnTo>
                    <a:lnTo>
                      <a:pt x="378" y="717"/>
                    </a:lnTo>
                    <a:lnTo>
                      <a:pt x="390" y="717"/>
                    </a:lnTo>
                    <a:lnTo>
                      <a:pt x="401" y="715"/>
                    </a:lnTo>
                    <a:lnTo>
                      <a:pt x="413" y="711"/>
                    </a:lnTo>
                    <a:lnTo>
                      <a:pt x="424" y="711"/>
                    </a:lnTo>
                    <a:lnTo>
                      <a:pt x="437" y="709"/>
                    </a:lnTo>
                    <a:lnTo>
                      <a:pt x="449" y="707"/>
                    </a:lnTo>
                    <a:lnTo>
                      <a:pt x="460" y="705"/>
                    </a:lnTo>
                    <a:lnTo>
                      <a:pt x="473" y="703"/>
                    </a:lnTo>
                    <a:lnTo>
                      <a:pt x="485" y="701"/>
                    </a:lnTo>
                    <a:lnTo>
                      <a:pt x="496" y="699"/>
                    </a:lnTo>
                    <a:lnTo>
                      <a:pt x="508" y="698"/>
                    </a:lnTo>
                    <a:lnTo>
                      <a:pt x="521" y="698"/>
                    </a:lnTo>
                    <a:lnTo>
                      <a:pt x="532" y="694"/>
                    </a:lnTo>
                    <a:lnTo>
                      <a:pt x="544" y="692"/>
                    </a:lnTo>
                    <a:lnTo>
                      <a:pt x="555" y="690"/>
                    </a:lnTo>
                    <a:lnTo>
                      <a:pt x="567" y="690"/>
                    </a:lnTo>
                    <a:lnTo>
                      <a:pt x="580" y="688"/>
                    </a:lnTo>
                    <a:lnTo>
                      <a:pt x="591" y="684"/>
                    </a:lnTo>
                    <a:lnTo>
                      <a:pt x="603" y="682"/>
                    </a:lnTo>
                    <a:lnTo>
                      <a:pt x="616" y="682"/>
                    </a:lnTo>
                    <a:lnTo>
                      <a:pt x="628" y="680"/>
                    </a:lnTo>
                    <a:lnTo>
                      <a:pt x="639" y="678"/>
                    </a:lnTo>
                    <a:lnTo>
                      <a:pt x="650" y="677"/>
                    </a:lnTo>
                    <a:lnTo>
                      <a:pt x="662" y="675"/>
                    </a:lnTo>
                    <a:lnTo>
                      <a:pt x="675" y="673"/>
                    </a:lnTo>
                    <a:lnTo>
                      <a:pt x="687" y="671"/>
                    </a:lnTo>
                    <a:lnTo>
                      <a:pt x="698" y="669"/>
                    </a:lnTo>
                    <a:lnTo>
                      <a:pt x="709" y="669"/>
                    </a:lnTo>
                    <a:lnTo>
                      <a:pt x="723" y="665"/>
                    </a:lnTo>
                    <a:lnTo>
                      <a:pt x="734" y="665"/>
                    </a:lnTo>
                    <a:lnTo>
                      <a:pt x="746" y="663"/>
                    </a:lnTo>
                    <a:lnTo>
                      <a:pt x="759" y="661"/>
                    </a:lnTo>
                    <a:lnTo>
                      <a:pt x="770" y="659"/>
                    </a:lnTo>
                    <a:lnTo>
                      <a:pt x="782" y="658"/>
                    </a:lnTo>
                    <a:lnTo>
                      <a:pt x="793" y="656"/>
                    </a:lnTo>
                    <a:lnTo>
                      <a:pt x="805" y="654"/>
                    </a:lnTo>
                    <a:lnTo>
                      <a:pt x="818" y="652"/>
                    </a:lnTo>
                    <a:lnTo>
                      <a:pt x="829" y="652"/>
                    </a:lnTo>
                    <a:lnTo>
                      <a:pt x="822" y="599"/>
                    </a:lnTo>
                    <a:lnTo>
                      <a:pt x="822" y="5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8" name="Freeform 29"/>
              <p:cNvSpPr>
                <a:spLocks/>
              </p:cNvSpPr>
              <p:nvPr/>
            </p:nvSpPr>
            <p:spPr bwMode="auto">
              <a:xfrm>
                <a:off x="2747" y="2304"/>
                <a:ext cx="106" cy="107"/>
              </a:xfrm>
              <a:custGeom>
                <a:avLst/>
                <a:gdLst>
                  <a:gd name="T0" fmla="*/ 123 w 213"/>
                  <a:gd name="T1" fmla="*/ 48 h 215"/>
                  <a:gd name="T2" fmla="*/ 106 w 213"/>
                  <a:gd name="T3" fmla="*/ 48 h 215"/>
                  <a:gd name="T4" fmla="*/ 85 w 213"/>
                  <a:gd name="T5" fmla="*/ 97 h 215"/>
                  <a:gd name="T6" fmla="*/ 1 w 213"/>
                  <a:gd name="T7" fmla="*/ 21 h 215"/>
                  <a:gd name="T8" fmla="*/ 7 w 213"/>
                  <a:gd name="T9" fmla="*/ 34 h 215"/>
                  <a:gd name="T10" fmla="*/ 15 w 213"/>
                  <a:gd name="T11" fmla="*/ 46 h 215"/>
                  <a:gd name="T12" fmla="*/ 21 w 213"/>
                  <a:gd name="T13" fmla="*/ 57 h 215"/>
                  <a:gd name="T14" fmla="*/ 26 w 213"/>
                  <a:gd name="T15" fmla="*/ 69 h 215"/>
                  <a:gd name="T16" fmla="*/ 34 w 213"/>
                  <a:gd name="T17" fmla="*/ 80 h 215"/>
                  <a:gd name="T18" fmla="*/ 40 w 213"/>
                  <a:gd name="T19" fmla="*/ 91 h 215"/>
                  <a:gd name="T20" fmla="*/ 45 w 213"/>
                  <a:gd name="T21" fmla="*/ 105 h 215"/>
                  <a:gd name="T22" fmla="*/ 53 w 213"/>
                  <a:gd name="T23" fmla="*/ 116 h 215"/>
                  <a:gd name="T24" fmla="*/ 59 w 213"/>
                  <a:gd name="T25" fmla="*/ 126 h 215"/>
                  <a:gd name="T26" fmla="*/ 66 w 213"/>
                  <a:gd name="T27" fmla="*/ 137 h 215"/>
                  <a:gd name="T28" fmla="*/ 72 w 213"/>
                  <a:gd name="T29" fmla="*/ 150 h 215"/>
                  <a:gd name="T30" fmla="*/ 78 w 213"/>
                  <a:gd name="T31" fmla="*/ 162 h 215"/>
                  <a:gd name="T32" fmla="*/ 85 w 213"/>
                  <a:gd name="T33" fmla="*/ 173 h 215"/>
                  <a:gd name="T34" fmla="*/ 91 w 213"/>
                  <a:gd name="T35" fmla="*/ 185 h 215"/>
                  <a:gd name="T36" fmla="*/ 97 w 213"/>
                  <a:gd name="T37" fmla="*/ 196 h 215"/>
                  <a:gd name="T38" fmla="*/ 102 w 213"/>
                  <a:gd name="T39" fmla="*/ 198 h 215"/>
                  <a:gd name="T40" fmla="*/ 104 w 213"/>
                  <a:gd name="T41" fmla="*/ 186 h 215"/>
                  <a:gd name="T42" fmla="*/ 106 w 213"/>
                  <a:gd name="T43" fmla="*/ 177 h 215"/>
                  <a:gd name="T44" fmla="*/ 106 w 213"/>
                  <a:gd name="T45" fmla="*/ 167 h 215"/>
                  <a:gd name="T46" fmla="*/ 108 w 213"/>
                  <a:gd name="T47" fmla="*/ 156 h 215"/>
                  <a:gd name="T48" fmla="*/ 112 w 213"/>
                  <a:gd name="T49" fmla="*/ 146 h 215"/>
                  <a:gd name="T50" fmla="*/ 114 w 213"/>
                  <a:gd name="T51" fmla="*/ 135 h 215"/>
                  <a:gd name="T52" fmla="*/ 116 w 213"/>
                  <a:gd name="T53" fmla="*/ 126 h 215"/>
                  <a:gd name="T54" fmla="*/ 119 w 213"/>
                  <a:gd name="T55" fmla="*/ 126 h 215"/>
                  <a:gd name="T56" fmla="*/ 123 w 213"/>
                  <a:gd name="T57" fmla="*/ 137 h 215"/>
                  <a:gd name="T58" fmla="*/ 127 w 213"/>
                  <a:gd name="T59" fmla="*/ 150 h 215"/>
                  <a:gd name="T60" fmla="*/ 131 w 213"/>
                  <a:gd name="T61" fmla="*/ 162 h 215"/>
                  <a:gd name="T62" fmla="*/ 135 w 213"/>
                  <a:gd name="T63" fmla="*/ 173 h 215"/>
                  <a:gd name="T64" fmla="*/ 140 w 213"/>
                  <a:gd name="T65" fmla="*/ 186 h 215"/>
                  <a:gd name="T66" fmla="*/ 144 w 213"/>
                  <a:gd name="T67" fmla="*/ 198 h 215"/>
                  <a:gd name="T68" fmla="*/ 148 w 213"/>
                  <a:gd name="T69" fmla="*/ 209 h 215"/>
                  <a:gd name="T70" fmla="*/ 152 w 213"/>
                  <a:gd name="T71" fmla="*/ 209 h 215"/>
                  <a:gd name="T72" fmla="*/ 156 w 213"/>
                  <a:gd name="T73" fmla="*/ 198 h 215"/>
                  <a:gd name="T74" fmla="*/ 159 w 213"/>
                  <a:gd name="T75" fmla="*/ 186 h 215"/>
                  <a:gd name="T76" fmla="*/ 165 w 213"/>
                  <a:gd name="T77" fmla="*/ 173 h 215"/>
                  <a:gd name="T78" fmla="*/ 167 w 213"/>
                  <a:gd name="T79" fmla="*/ 162 h 215"/>
                  <a:gd name="T80" fmla="*/ 173 w 213"/>
                  <a:gd name="T81" fmla="*/ 150 h 215"/>
                  <a:gd name="T82" fmla="*/ 177 w 213"/>
                  <a:gd name="T83" fmla="*/ 137 h 215"/>
                  <a:gd name="T84" fmla="*/ 178 w 213"/>
                  <a:gd name="T85" fmla="*/ 126 h 215"/>
                  <a:gd name="T86" fmla="*/ 182 w 213"/>
                  <a:gd name="T87" fmla="*/ 114 h 215"/>
                  <a:gd name="T88" fmla="*/ 186 w 213"/>
                  <a:gd name="T89" fmla="*/ 103 h 215"/>
                  <a:gd name="T90" fmla="*/ 192 w 213"/>
                  <a:gd name="T91" fmla="*/ 91 h 215"/>
                  <a:gd name="T92" fmla="*/ 194 w 213"/>
                  <a:gd name="T93" fmla="*/ 80 h 215"/>
                  <a:gd name="T94" fmla="*/ 199 w 213"/>
                  <a:gd name="T95" fmla="*/ 69 h 215"/>
                  <a:gd name="T96" fmla="*/ 203 w 213"/>
                  <a:gd name="T97" fmla="*/ 55 h 215"/>
                  <a:gd name="T98" fmla="*/ 205 w 213"/>
                  <a:gd name="T99" fmla="*/ 44 h 215"/>
                  <a:gd name="T100" fmla="*/ 211 w 213"/>
                  <a:gd name="T101" fmla="*/ 32 h 215"/>
                  <a:gd name="T102" fmla="*/ 177 w 213"/>
                  <a:gd name="T103" fmla="*/ 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3" h="215">
                    <a:moveTo>
                      <a:pt x="177" y="15"/>
                    </a:moveTo>
                    <a:lnTo>
                      <a:pt x="148" y="105"/>
                    </a:lnTo>
                    <a:lnTo>
                      <a:pt x="129" y="48"/>
                    </a:lnTo>
                    <a:lnTo>
                      <a:pt x="123" y="48"/>
                    </a:lnTo>
                    <a:lnTo>
                      <a:pt x="119" y="48"/>
                    </a:lnTo>
                    <a:lnTo>
                      <a:pt x="114" y="48"/>
                    </a:lnTo>
                    <a:lnTo>
                      <a:pt x="110" y="48"/>
                    </a:lnTo>
                    <a:lnTo>
                      <a:pt x="106" y="48"/>
                    </a:lnTo>
                    <a:lnTo>
                      <a:pt x="102" y="50"/>
                    </a:lnTo>
                    <a:lnTo>
                      <a:pt x="97" y="50"/>
                    </a:lnTo>
                    <a:lnTo>
                      <a:pt x="95" y="51"/>
                    </a:lnTo>
                    <a:lnTo>
                      <a:pt x="85" y="97"/>
                    </a:lnTo>
                    <a:lnTo>
                      <a:pt x="32" y="0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3" y="25"/>
                    </a:lnTo>
                    <a:lnTo>
                      <a:pt x="5" y="29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9" y="36"/>
                    </a:lnTo>
                    <a:lnTo>
                      <a:pt x="13" y="40"/>
                    </a:lnTo>
                    <a:lnTo>
                      <a:pt x="13" y="42"/>
                    </a:lnTo>
                    <a:lnTo>
                      <a:pt x="15" y="46"/>
                    </a:lnTo>
                    <a:lnTo>
                      <a:pt x="17" y="48"/>
                    </a:lnTo>
                    <a:lnTo>
                      <a:pt x="19" y="51"/>
                    </a:lnTo>
                    <a:lnTo>
                      <a:pt x="19" y="53"/>
                    </a:lnTo>
                    <a:lnTo>
                      <a:pt x="21" y="57"/>
                    </a:lnTo>
                    <a:lnTo>
                      <a:pt x="22" y="61"/>
                    </a:lnTo>
                    <a:lnTo>
                      <a:pt x="24" y="63"/>
                    </a:lnTo>
                    <a:lnTo>
                      <a:pt x="26" y="65"/>
                    </a:lnTo>
                    <a:lnTo>
                      <a:pt x="26" y="69"/>
                    </a:lnTo>
                    <a:lnTo>
                      <a:pt x="30" y="72"/>
                    </a:lnTo>
                    <a:lnTo>
                      <a:pt x="30" y="74"/>
                    </a:lnTo>
                    <a:lnTo>
                      <a:pt x="32" y="78"/>
                    </a:lnTo>
                    <a:lnTo>
                      <a:pt x="34" y="80"/>
                    </a:lnTo>
                    <a:lnTo>
                      <a:pt x="36" y="84"/>
                    </a:lnTo>
                    <a:lnTo>
                      <a:pt x="38" y="88"/>
                    </a:lnTo>
                    <a:lnTo>
                      <a:pt x="40" y="89"/>
                    </a:lnTo>
                    <a:lnTo>
                      <a:pt x="40" y="91"/>
                    </a:lnTo>
                    <a:lnTo>
                      <a:pt x="41" y="95"/>
                    </a:lnTo>
                    <a:lnTo>
                      <a:pt x="43" y="99"/>
                    </a:lnTo>
                    <a:lnTo>
                      <a:pt x="45" y="101"/>
                    </a:lnTo>
                    <a:lnTo>
                      <a:pt x="45" y="105"/>
                    </a:lnTo>
                    <a:lnTo>
                      <a:pt x="49" y="107"/>
                    </a:lnTo>
                    <a:lnTo>
                      <a:pt x="51" y="110"/>
                    </a:lnTo>
                    <a:lnTo>
                      <a:pt x="51" y="112"/>
                    </a:lnTo>
                    <a:lnTo>
                      <a:pt x="53" y="116"/>
                    </a:lnTo>
                    <a:lnTo>
                      <a:pt x="55" y="118"/>
                    </a:lnTo>
                    <a:lnTo>
                      <a:pt x="57" y="120"/>
                    </a:lnTo>
                    <a:lnTo>
                      <a:pt x="59" y="124"/>
                    </a:lnTo>
                    <a:lnTo>
                      <a:pt x="59" y="126"/>
                    </a:lnTo>
                    <a:lnTo>
                      <a:pt x="60" y="129"/>
                    </a:lnTo>
                    <a:lnTo>
                      <a:pt x="62" y="133"/>
                    </a:lnTo>
                    <a:lnTo>
                      <a:pt x="64" y="135"/>
                    </a:lnTo>
                    <a:lnTo>
                      <a:pt x="66" y="137"/>
                    </a:lnTo>
                    <a:lnTo>
                      <a:pt x="66" y="141"/>
                    </a:lnTo>
                    <a:lnTo>
                      <a:pt x="68" y="145"/>
                    </a:lnTo>
                    <a:lnTo>
                      <a:pt x="70" y="146"/>
                    </a:lnTo>
                    <a:lnTo>
                      <a:pt x="72" y="150"/>
                    </a:lnTo>
                    <a:lnTo>
                      <a:pt x="74" y="152"/>
                    </a:lnTo>
                    <a:lnTo>
                      <a:pt x="76" y="156"/>
                    </a:lnTo>
                    <a:lnTo>
                      <a:pt x="76" y="160"/>
                    </a:lnTo>
                    <a:lnTo>
                      <a:pt x="78" y="162"/>
                    </a:lnTo>
                    <a:lnTo>
                      <a:pt x="80" y="164"/>
                    </a:lnTo>
                    <a:lnTo>
                      <a:pt x="81" y="167"/>
                    </a:lnTo>
                    <a:lnTo>
                      <a:pt x="81" y="169"/>
                    </a:lnTo>
                    <a:lnTo>
                      <a:pt x="85" y="173"/>
                    </a:lnTo>
                    <a:lnTo>
                      <a:pt x="85" y="177"/>
                    </a:lnTo>
                    <a:lnTo>
                      <a:pt x="87" y="179"/>
                    </a:lnTo>
                    <a:lnTo>
                      <a:pt x="89" y="181"/>
                    </a:lnTo>
                    <a:lnTo>
                      <a:pt x="91" y="185"/>
                    </a:lnTo>
                    <a:lnTo>
                      <a:pt x="93" y="188"/>
                    </a:lnTo>
                    <a:lnTo>
                      <a:pt x="95" y="190"/>
                    </a:lnTo>
                    <a:lnTo>
                      <a:pt x="95" y="194"/>
                    </a:lnTo>
                    <a:lnTo>
                      <a:pt x="97" y="196"/>
                    </a:lnTo>
                    <a:lnTo>
                      <a:pt x="99" y="200"/>
                    </a:lnTo>
                    <a:lnTo>
                      <a:pt x="100" y="204"/>
                    </a:lnTo>
                    <a:lnTo>
                      <a:pt x="100" y="200"/>
                    </a:lnTo>
                    <a:lnTo>
                      <a:pt x="102" y="198"/>
                    </a:lnTo>
                    <a:lnTo>
                      <a:pt x="102" y="196"/>
                    </a:lnTo>
                    <a:lnTo>
                      <a:pt x="102" y="192"/>
                    </a:lnTo>
                    <a:lnTo>
                      <a:pt x="102" y="190"/>
                    </a:lnTo>
                    <a:lnTo>
                      <a:pt x="104" y="186"/>
                    </a:lnTo>
                    <a:lnTo>
                      <a:pt x="104" y="185"/>
                    </a:lnTo>
                    <a:lnTo>
                      <a:pt x="104" y="181"/>
                    </a:lnTo>
                    <a:lnTo>
                      <a:pt x="104" y="179"/>
                    </a:lnTo>
                    <a:lnTo>
                      <a:pt x="106" y="177"/>
                    </a:lnTo>
                    <a:lnTo>
                      <a:pt x="106" y="173"/>
                    </a:lnTo>
                    <a:lnTo>
                      <a:pt x="106" y="171"/>
                    </a:lnTo>
                    <a:lnTo>
                      <a:pt x="106" y="169"/>
                    </a:lnTo>
                    <a:lnTo>
                      <a:pt x="106" y="167"/>
                    </a:lnTo>
                    <a:lnTo>
                      <a:pt x="108" y="164"/>
                    </a:lnTo>
                    <a:lnTo>
                      <a:pt x="108" y="162"/>
                    </a:lnTo>
                    <a:lnTo>
                      <a:pt x="108" y="160"/>
                    </a:lnTo>
                    <a:lnTo>
                      <a:pt x="108" y="156"/>
                    </a:lnTo>
                    <a:lnTo>
                      <a:pt x="108" y="154"/>
                    </a:lnTo>
                    <a:lnTo>
                      <a:pt x="110" y="152"/>
                    </a:lnTo>
                    <a:lnTo>
                      <a:pt x="110" y="148"/>
                    </a:lnTo>
                    <a:lnTo>
                      <a:pt x="112" y="146"/>
                    </a:lnTo>
                    <a:lnTo>
                      <a:pt x="112" y="143"/>
                    </a:lnTo>
                    <a:lnTo>
                      <a:pt x="112" y="141"/>
                    </a:lnTo>
                    <a:lnTo>
                      <a:pt x="112" y="137"/>
                    </a:lnTo>
                    <a:lnTo>
                      <a:pt x="114" y="135"/>
                    </a:lnTo>
                    <a:lnTo>
                      <a:pt x="114" y="133"/>
                    </a:lnTo>
                    <a:lnTo>
                      <a:pt x="114" y="131"/>
                    </a:lnTo>
                    <a:lnTo>
                      <a:pt x="114" y="127"/>
                    </a:lnTo>
                    <a:lnTo>
                      <a:pt x="116" y="126"/>
                    </a:lnTo>
                    <a:lnTo>
                      <a:pt x="116" y="124"/>
                    </a:lnTo>
                    <a:lnTo>
                      <a:pt x="116" y="120"/>
                    </a:lnTo>
                    <a:lnTo>
                      <a:pt x="118" y="124"/>
                    </a:lnTo>
                    <a:lnTo>
                      <a:pt x="119" y="126"/>
                    </a:lnTo>
                    <a:lnTo>
                      <a:pt x="119" y="129"/>
                    </a:lnTo>
                    <a:lnTo>
                      <a:pt x="121" y="133"/>
                    </a:lnTo>
                    <a:lnTo>
                      <a:pt x="121" y="135"/>
                    </a:lnTo>
                    <a:lnTo>
                      <a:pt x="123" y="137"/>
                    </a:lnTo>
                    <a:lnTo>
                      <a:pt x="123" y="141"/>
                    </a:lnTo>
                    <a:lnTo>
                      <a:pt x="125" y="145"/>
                    </a:lnTo>
                    <a:lnTo>
                      <a:pt x="125" y="146"/>
                    </a:lnTo>
                    <a:lnTo>
                      <a:pt x="127" y="150"/>
                    </a:lnTo>
                    <a:lnTo>
                      <a:pt x="129" y="152"/>
                    </a:lnTo>
                    <a:lnTo>
                      <a:pt x="129" y="156"/>
                    </a:lnTo>
                    <a:lnTo>
                      <a:pt x="131" y="160"/>
                    </a:lnTo>
                    <a:lnTo>
                      <a:pt x="131" y="162"/>
                    </a:lnTo>
                    <a:lnTo>
                      <a:pt x="133" y="164"/>
                    </a:lnTo>
                    <a:lnTo>
                      <a:pt x="133" y="167"/>
                    </a:lnTo>
                    <a:lnTo>
                      <a:pt x="135" y="171"/>
                    </a:lnTo>
                    <a:lnTo>
                      <a:pt x="135" y="173"/>
                    </a:lnTo>
                    <a:lnTo>
                      <a:pt x="137" y="177"/>
                    </a:lnTo>
                    <a:lnTo>
                      <a:pt x="139" y="179"/>
                    </a:lnTo>
                    <a:lnTo>
                      <a:pt x="139" y="183"/>
                    </a:lnTo>
                    <a:lnTo>
                      <a:pt x="140" y="186"/>
                    </a:lnTo>
                    <a:lnTo>
                      <a:pt x="140" y="188"/>
                    </a:lnTo>
                    <a:lnTo>
                      <a:pt x="142" y="190"/>
                    </a:lnTo>
                    <a:lnTo>
                      <a:pt x="142" y="194"/>
                    </a:lnTo>
                    <a:lnTo>
                      <a:pt x="144" y="198"/>
                    </a:lnTo>
                    <a:lnTo>
                      <a:pt x="146" y="200"/>
                    </a:lnTo>
                    <a:lnTo>
                      <a:pt x="146" y="204"/>
                    </a:lnTo>
                    <a:lnTo>
                      <a:pt x="148" y="205"/>
                    </a:lnTo>
                    <a:lnTo>
                      <a:pt x="148" y="209"/>
                    </a:lnTo>
                    <a:lnTo>
                      <a:pt x="150" y="213"/>
                    </a:lnTo>
                    <a:lnTo>
                      <a:pt x="150" y="215"/>
                    </a:lnTo>
                    <a:lnTo>
                      <a:pt x="152" y="213"/>
                    </a:lnTo>
                    <a:lnTo>
                      <a:pt x="152" y="209"/>
                    </a:lnTo>
                    <a:lnTo>
                      <a:pt x="154" y="205"/>
                    </a:lnTo>
                    <a:lnTo>
                      <a:pt x="156" y="204"/>
                    </a:lnTo>
                    <a:lnTo>
                      <a:pt x="156" y="200"/>
                    </a:lnTo>
                    <a:lnTo>
                      <a:pt x="156" y="198"/>
                    </a:lnTo>
                    <a:lnTo>
                      <a:pt x="158" y="194"/>
                    </a:lnTo>
                    <a:lnTo>
                      <a:pt x="158" y="192"/>
                    </a:lnTo>
                    <a:lnTo>
                      <a:pt x="159" y="188"/>
                    </a:lnTo>
                    <a:lnTo>
                      <a:pt x="159" y="186"/>
                    </a:lnTo>
                    <a:lnTo>
                      <a:pt x="161" y="183"/>
                    </a:lnTo>
                    <a:lnTo>
                      <a:pt x="161" y="179"/>
                    </a:lnTo>
                    <a:lnTo>
                      <a:pt x="163" y="177"/>
                    </a:lnTo>
                    <a:lnTo>
                      <a:pt x="165" y="173"/>
                    </a:lnTo>
                    <a:lnTo>
                      <a:pt x="165" y="171"/>
                    </a:lnTo>
                    <a:lnTo>
                      <a:pt x="167" y="167"/>
                    </a:lnTo>
                    <a:lnTo>
                      <a:pt x="167" y="164"/>
                    </a:lnTo>
                    <a:lnTo>
                      <a:pt x="167" y="162"/>
                    </a:lnTo>
                    <a:lnTo>
                      <a:pt x="169" y="160"/>
                    </a:lnTo>
                    <a:lnTo>
                      <a:pt x="169" y="156"/>
                    </a:lnTo>
                    <a:lnTo>
                      <a:pt x="171" y="152"/>
                    </a:lnTo>
                    <a:lnTo>
                      <a:pt x="173" y="150"/>
                    </a:lnTo>
                    <a:lnTo>
                      <a:pt x="173" y="146"/>
                    </a:lnTo>
                    <a:lnTo>
                      <a:pt x="175" y="145"/>
                    </a:lnTo>
                    <a:lnTo>
                      <a:pt x="175" y="141"/>
                    </a:lnTo>
                    <a:lnTo>
                      <a:pt x="177" y="137"/>
                    </a:lnTo>
                    <a:lnTo>
                      <a:pt x="177" y="135"/>
                    </a:lnTo>
                    <a:lnTo>
                      <a:pt x="178" y="133"/>
                    </a:lnTo>
                    <a:lnTo>
                      <a:pt x="178" y="129"/>
                    </a:lnTo>
                    <a:lnTo>
                      <a:pt x="178" y="126"/>
                    </a:lnTo>
                    <a:lnTo>
                      <a:pt x="180" y="124"/>
                    </a:lnTo>
                    <a:lnTo>
                      <a:pt x="182" y="120"/>
                    </a:lnTo>
                    <a:lnTo>
                      <a:pt x="182" y="118"/>
                    </a:lnTo>
                    <a:lnTo>
                      <a:pt x="182" y="114"/>
                    </a:lnTo>
                    <a:lnTo>
                      <a:pt x="184" y="110"/>
                    </a:lnTo>
                    <a:lnTo>
                      <a:pt x="186" y="108"/>
                    </a:lnTo>
                    <a:lnTo>
                      <a:pt x="186" y="107"/>
                    </a:lnTo>
                    <a:lnTo>
                      <a:pt x="186" y="103"/>
                    </a:lnTo>
                    <a:lnTo>
                      <a:pt x="188" y="99"/>
                    </a:lnTo>
                    <a:lnTo>
                      <a:pt x="188" y="97"/>
                    </a:lnTo>
                    <a:lnTo>
                      <a:pt x="190" y="95"/>
                    </a:lnTo>
                    <a:lnTo>
                      <a:pt x="192" y="91"/>
                    </a:lnTo>
                    <a:lnTo>
                      <a:pt x="192" y="88"/>
                    </a:lnTo>
                    <a:lnTo>
                      <a:pt x="194" y="86"/>
                    </a:lnTo>
                    <a:lnTo>
                      <a:pt x="194" y="82"/>
                    </a:lnTo>
                    <a:lnTo>
                      <a:pt x="194" y="80"/>
                    </a:lnTo>
                    <a:lnTo>
                      <a:pt x="196" y="76"/>
                    </a:lnTo>
                    <a:lnTo>
                      <a:pt x="196" y="74"/>
                    </a:lnTo>
                    <a:lnTo>
                      <a:pt x="197" y="70"/>
                    </a:lnTo>
                    <a:lnTo>
                      <a:pt x="199" y="69"/>
                    </a:lnTo>
                    <a:lnTo>
                      <a:pt x="199" y="65"/>
                    </a:lnTo>
                    <a:lnTo>
                      <a:pt x="201" y="63"/>
                    </a:lnTo>
                    <a:lnTo>
                      <a:pt x="201" y="59"/>
                    </a:lnTo>
                    <a:lnTo>
                      <a:pt x="203" y="55"/>
                    </a:lnTo>
                    <a:lnTo>
                      <a:pt x="203" y="53"/>
                    </a:lnTo>
                    <a:lnTo>
                      <a:pt x="205" y="51"/>
                    </a:lnTo>
                    <a:lnTo>
                      <a:pt x="205" y="48"/>
                    </a:lnTo>
                    <a:lnTo>
                      <a:pt x="205" y="44"/>
                    </a:lnTo>
                    <a:lnTo>
                      <a:pt x="207" y="42"/>
                    </a:lnTo>
                    <a:lnTo>
                      <a:pt x="209" y="38"/>
                    </a:lnTo>
                    <a:lnTo>
                      <a:pt x="209" y="36"/>
                    </a:lnTo>
                    <a:lnTo>
                      <a:pt x="211" y="32"/>
                    </a:lnTo>
                    <a:lnTo>
                      <a:pt x="211" y="29"/>
                    </a:lnTo>
                    <a:lnTo>
                      <a:pt x="213" y="27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99" name="Freeform 30"/>
              <p:cNvSpPr>
                <a:spLocks/>
              </p:cNvSpPr>
              <p:nvPr/>
            </p:nvSpPr>
            <p:spPr bwMode="auto">
              <a:xfrm>
                <a:off x="2852" y="2318"/>
                <a:ext cx="42" cy="76"/>
              </a:xfrm>
              <a:custGeom>
                <a:avLst/>
                <a:gdLst>
                  <a:gd name="T0" fmla="*/ 51 w 84"/>
                  <a:gd name="T1" fmla="*/ 0 h 152"/>
                  <a:gd name="T2" fmla="*/ 0 w 84"/>
                  <a:gd name="T3" fmla="*/ 140 h 152"/>
                  <a:gd name="T4" fmla="*/ 34 w 84"/>
                  <a:gd name="T5" fmla="*/ 152 h 152"/>
                  <a:gd name="T6" fmla="*/ 84 w 84"/>
                  <a:gd name="T7" fmla="*/ 11 h 152"/>
                  <a:gd name="T8" fmla="*/ 51 w 84"/>
                  <a:gd name="T9" fmla="*/ 0 h 152"/>
                  <a:gd name="T10" fmla="*/ 51 w 84"/>
                  <a:gd name="T1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52">
                    <a:moveTo>
                      <a:pt x="51" y="0"/>
                    </a:moveTo>
                    <a:lnTo>
                      <a:pt x="0" y="140"/>
                    </a:lnTo>
                    <a:lnTo>
                      <a:pt x="34" y="152"/>
                    </a:lnTo>
                    <a:lnTo>
                      <a:pt x="84" y="11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0" name="Freeform 31"/>
              <p:cNvSpPr>
                <a:spLocks/>
              </p:cNvSpPr>
              <p:nvPr/>
            </p:nvSpPr>
            <p:spPr bwMode="auto">
              <a:xfrm>
                <a:off x="2875" y="2308"/>
                <a:ext cx="52" cy="84"/>
              </a:xfrm>
              <a:custGeom>
                <a:avLst/>
                <a:gdLst>
                  <a:gd name="T0" fmla="*/ 33 w 103"/>
                  <a:gd name="T1" fmla="*/ 0 h 169"/>
                  <a:gd name="T2" fmla="*/ 0 w 103"/>
                  <a:gd name="T3" fmla="*/ 13 h 169"/>
                  <a:gd name="T4" fmla="*/ 71 w 103"/>
                  <a:gd name="T5" fmla="*/ 169 h 169"/>
                  <a:gd name="T6" fmla="*/ 103 w 103"/>
                  <a:gd name="T7" fmla="*/ 154 h 169"/>
                  <a:gd name="T8" fmla="*/ 33 w 103"/>
                  <a:gd name="T9" fmla="*/ 0 h 169"/>
                  <a:gd name="T10" fmla="*/ 33 w 103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169">
                    <a:moveTo>
                      <a:pt x="33" y="0"/>
                    </a:moveTo>
                    <a:lnTo>
                      <a:pt x="0" y="13"/>
                    </a:lnTo>
                    <a:lnTo>
                      <a:pt x="71" y="169"/>
                    </a:lnTo>
                    <a:lnTo>
                      <a:pt x="103" y="154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2" name="Freeform 32"/>
              <p:cNvSpPr>
                <a:spLocks/>
              </p:cNvSpPr>
              <p:nvPr/>
            </p:nvSpPr>
            <p:spPr bwMode="auto">
              <a:xfrm>
                <a:off x="2875" y="2360"/>
                <a:ext cx="35" cy="25"/>
              </a:xfrm>
              <a:custGeom>
                <a:avLst/>
                <a:gdLst>
                  <a:gd name="T0" fmla="*/ 0 w 71"/>
                  <a:gd name="T1" fmla="*/ 36 h 50"/>
                  <a:gd name="T2" fmla="*/ 63 w 71"/>
                  <a:gd name="T3" fmla="*/ 50 h 50"/>
                  <a:gd name="T4" fmla="*/ 71 w 71"/>
                  <a:gd name="T5" fmla="*/ 14 h 50"/>
                  <a:gd name="T6" fmla="*/ 6 w 71"/>
                  <a:gd name="T7" fmla="*/ 0 h 50"/>
                  <a:gd name="T8" fmla="*/ 0 w 71"/>
                  <a:gd name="T9" fmla="*/ 36 h 50"/>
                  <a:gd name="T10" fmla="*/ 0 w 71"/>
                  <a:gd name="T1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50">
                    <a:moveTo>
                      <a:pt x="0" y="36"/>
                    </a:moveTo>
                    <a:lnTo>
                      <a:pt x="63" y="50"/>
                    </a:lnTo>
                    <a:lnTo>
                      <a:pt x="71" y="1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3" name="Freeform 33"/>
              <p:cNvSpPr>
                <a:spLocks/>
              </p:cNvSpPr>
              <p:nvPr/>
            </p:nvSpPr>
            <p:spPr bwMode="auto">
              <a:xfrm>
                <a:off x="2925" y="2275"/>
                <a:ext cx="31" cy="105"/>
              </a:xfrm>
              <a:custGeom>
                <a:avLst/>
                <a:gdLst>
                  <a:gd name="T0" fmla="*/ 0 w 63"/>
                  <a:gd name="T1" fmla="*/ 6 h 211"/>
                  <a:gd name="T2" fmla="*/ 27 w 63"/>
                  <a:gd name="T3" fmla="*/ 211 h 211"/>
                  <a:gd name="T4" fmla="*/ 63 w 63"/>
                  <a:gd name="T5" fmla="*/ 205 h 211"/>
                  <a:gd name="T6" fmla="*/ 37 w 63"/>
                  <a:gd name="T7" fmla="*/ 0 h 211"/>
                  <a:gd name="T8" fmla="*/ 0 w 63"/>
                  <a:gd name="T9" fmla="*/ 6 h 211"/>
                  <a:gd name="T10" fmla="*/ 0 w 63"/>
                  <a:gd name="T11" fmla="*/ 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211">
                    <a:moveTo>
                      <a:pt x="0" y="6"/>
                    </a:moveTo>
                    <a:lnTo>
                      <a:pt x="27" y="211"/>
                    </a:lnTo>
                    <a:lnTo>
                      <a:pt x="63" y="205"/>
                    </a:lnTo>
                    <a:lnTo>
                      <a:pt x="37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4" name="Freeform 34"/>
              <p:cNvSpPr>
                <a:spLocks/>
              </p:cNvSpPr>
              <p:nvPr/>
            </p:nvSpPr>
            <p:spPr bwMode="auto">
              <a:xfrm>
                <a:off x="2910" y="2295"/>
                <a:ext cx="61" cy="28"/>
              </a:xfrm>
              <a:custGeom>
                <a:avLst/>
                <a:gdLst>
                  <a:gd name="T0" fmla="*/ 8 w 122"/>
                  <a:gd name="T1" fmla="*/ 55 h 55"/>
                  <a:gd name="T2" fmla="*/ 122 w 122"/>
                  <a:gd name="T3" fmla="*/ 36 h 55"/>
                  <a:gd name="T4" fmla="*/ 116 w 122"/>
                  <a:gd name="T5" fmla="*/ 0 h 55"/>
                  <a:gd name="T6" fmla="*/ 0 w 122"/>
                  <a:gd name="T7" fmla="*/ 19 h 55"/>
                  <a:gd name="T8" fmla="*/ 8 w 122"/>
                  <a:gd name="T9" fmla="*/ 55 h 55"/>
                  <a:gd name="T10" fmla="*/ 8 w 122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55">
                    <a:moveTo>
                      <a:pt x="8" y="55"/>
                    </a:moveTo>
                    <a:lnTo>
                      <a:pt x="122" y="36"/>
                    </a:lnTo>
                    <a:lnTo>
                      <a:pt x="116" y="0"/>
                    </a:lnTo>
                    <a:lnTo>
                      <a:pt x="0" y="19"/>
                    </a:lnTo>
                    <a:lnTo>
                      <a:pt x="8" y="55"/>
                    </a:lnTo>
                    <a:lnTo>
                      <a:pt x="8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5" name="Freeform 35"/>
              <p:cNvSpPr>
                <a:spLocks/>
              </p:cNvSpPr>
              <p:nvPr/>
            </p:nvSpPr>
            <p:spPr bwMode="auto">
              <a:xfrm>
                <a:off x="2989" y="2308"/>
                <a:ext cx="21" cy="62"/>
              </a:xfrm>
              <a:custGeom>
                <a:avLst/>
                <a:gdLst>
                  <a:gd name="T0" fmla="*/ 0 w 42"/>
                  <a:gd name="T1" fmla="*/ 2 h 123"/>
                  <a:gd name="T2" fmla="*/ 6 w 42"/>
                  <a:gd name="T3" fmla="*/ 123 h 123"/>
                  <a:gd name="T4" fmla="*/ 42 w 42"/>
                  <a:gd name="T5" fmla="*/ 121 h 123"/>
                  <a:gd name="T6" fmla="*/ 36 w 42"/>
                  <a:gd name="T7" fmla="*/ 0 h 123"/>
                  <a:gd name="T8" fmla="*/ 0 w 42"/>
                  <a:gd name="T9" fmla="*/ 2 h 123"/>
                  <a:gd name="T10" fmla="*/ 0 w 42"/>
                  <a:gd name="T1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3">
                    <a:moveTo>
                      <a:pt x="0" y="2"/>
                    </a:moveTo>
                    <a:lnTo>
                      <a:pt x="6" y="123"/>
                    </a:lnTo>
                    <a:lnTo>
                      <a:pt x="42" y="121"/>
                    </a:lnTo>
                    <a:lnTo>
                      <a:pt x="3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6" name="Freeform 36"/>
              <p:cNvSpPr>
                <a:spLocks/>
              </p:cNvSpPr>
              <p:nvPr/>
            </p:nvSpPr>
            <p:spPr bwMode="auto">
              <a:xfrm>
                <a:off x="2992" y="2325"/>
                <a:ext cx="52" cy="30"/>
              </a:xfrm>
              <a:custGeom>
                <a:avLst/>
                <a:gdLst>
                  <a:gd name="T0" fmla="*/ 11 w 102"/>
                  <a:gd name="T1" fmla="*/ 61 h 61"/>
                  <a:gd name="T2" fmla="*/ 102 w 102"/>
                  <a:gd name="T3" fmla="*/ 36 h 61"/>
                  <a:gd name="T4" fmla="*/ 91 w 102"/>
                  <a:gd name="T5" fmla="*/ 0 h 61"/>
                  <a:gd name="T6" fmla="*/ 0 w 102"/>
                  <a:gd name="T7" fmla="*/ 27 h 61"/>
                  <a:gd name="T8" fmla="*/ 11 w 102"/>
                  <a:gd name="T9" fmla="*/ 61 h 61"/>
                  <a:gd name="T10" fmla="*/ 11 w 102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1">
                    <a:moveTo>
                      <a:pt x="11" y="61"/>
                    </a:moveTo>
                    <a:lnTo>
                      <a:pt x="102" y="36"/>
                    </a:lnTo>
                    <a:lnTo>
                      <a:pt x="91" y="0"/>
                    </a:lnTo>
                    <a:lnTo>
                      <a:pt x="0" y="27"/>
                    </a:lnTo>
                    <a:lnTo>
                      <a:pt x="11" y="61"/>
                    </a:lnTo>
                    <a:lnTo>
                      <a:pt x="1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7" name="Freeform 37"/>
              <p:cNvSpPr>
                <a:spLocks/>
              </p:cNvSpPr>
              <p:nvPr/>
            </p:nvSpPr>
            <p:spPr bwMode="auto">
              <a:xfrm>
                <a:off x="3003" y="2353"/>
                <a:ext cx="40" cy="28"/>
              </a:xfrm>
              <a:custGeom>
                <a:avLst/>
                <a:gdLst>
                  <a:gd name="T0" fmla="*/ 10 w 80"/>
                  <a:gd name="T1" fmla="*/ 55 h 55"/>
                  <a:gd name="T2" fmla="*/ 80 w 80"/>
                  <a:gd name="T3" fmla="*/ 36 h 55"/>
                  <a:gd name="T4" fmla="*/ 71 w 80"/>
                  <a:gd name="T5" fmla="*/ 0 h 55"/>
                  <a:gd name="T6" fmla="*/ 0 w 80"/>
                  <a:gd name="T7" fmla="*/ 19 h 55"/>
                  <a:gd name="T8" fmla="*/ 10 w 80"/>
                  <a:gd name="T9" fmla="*/ 55 h 55"/>
                  <a:gd name="T10" fmla="*/ 10 w 80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5">
                    <a:moveTo>
                      <a:pt x="10" y="55"/>
                    </a:moveTo>
                    <a:lnTo>
                      <a:pt x="80" y="36"/>
                    </a:lnTo>
                    <a:lnTo>
                      <a:pt x="71" y="0"/>
                    </a:lnTo>
                    <a:lnTo>
                      <a:pt x="0" y="19"/>
                    </a:lnTo>
                    <a:lnTo>
                      <a:pt x="10" y="55"/>
                    </a:lnTo>
                    <a:lnTo>
                      <a:pt x="10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8" name="Freeform 38"/>
              <p:cNvSpPr>
                <a:spLocks/>
              </p:cNvSpPr>
              <p:nvPr/>
            </p:nvSpPr>
            <p:spPr bwMode="auto">
              <a:xfrm>
                <a:off x="2995" y="2290"/>
                <a:ext cx="46" cy="22"/>
              </a:xfrm>
              <a:custGeom>
                <a:avLst/>
                <a:gdLst>
                  <a:gd name="T0" fmla="*/ 2 w 92"/>
                  <a:gd name="T1" fmla="*/ 43 h 43"/>
                  <a:gd name="T2" fmla="*/ 92 w 92"/>
                  <a:gd name="T3" fmla="*/ 36 h 43"/>
                  <a:gd name="T4" fmla="*/ 90 w 92"/>
                  <a:gd name="T5" fmla="*/ 0 h 43"/>
                  <a:gd name="T6" fmla="*/ 0 w 92"/>
                  <a:gd name="T7" fmla="*/ 5 h 43"/>
                  <a:gd name="T8" fmla="*/ 2 w 92"/>
                  <a:gd name="T9" fmla="*/ 43 h 43"/>
                  <a:gd name="T10" fmla="*/ 2 w 92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43">
                    <a:moveTo>
                      <a:pt x="2" y="43"/>
                    </a:moveTo>
                    <a:lnTo>
                      <a:pt x="92" y="36"/>
                    </a:lnTo>
                    <a:lnTo>
                      <a:pt x="90" y="0"/>
                    </a:lnTo>
                    <a:lnTo>
                      <a:pt x="0" y="5"/>
                    </a:lnTo>
                    <a:lnTo>
                      <a:pt x="2" y="43"/>
                    </a:lnTo>
                    <a:lnTo>
                      <a:pt x="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9" name="Freeform 39"/>
              <p:cNvSpPr>
                <a:spLocks/>
              </p:cNvSpPr>
              <p:nvPr/>
            </p:nvSpPr>
            <p:spPr bwMode="auto">
              <a:xfrm>
                <a:off x="3054" y="2291"/>
                <a:ext cx="28" cy="73"/>
              </a:xfrm>
              <a:custGeom>
                <a:avLst/>
                <a:gdLst>
                  <a:gd name="T0" fmla="*/ 0 w 55"/>
                  <a:gd name="T1" fmla="*/ 4 h 147"/>
                  <a:gd name="T2" fmla="*/ 19 w 55"/>
                  <a:gd name="T3" fmla="*/ 147 h 147"/>
                  <a:gd name="T4" fmla="*/ 55 w 55"/>
                  <a:gd name="T5" fmla="*/ 143 h 147"/>
                  <a:gd name="T6" fmla="*/ 36 w 55"/>
                  <a:gd name="T7" fmla="*/ 0 h 147"/>
                  <a:gd name="T8" fmla="*/ 0 w 55"/>
                  <a:gd name="T9" fmla="*/ 4 h 147"/>
                  <a:gd name="T10" fmla="*/ 0 w 55"/>
                  <a:gd name="T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147">
                    <a:moveTo>
                      <a:pt x="0" y="4"/>
                    </a:moveTo>
                    <a:lnTo>
                      <a:pt x="19" y="147"/>
                    </a:lnTo>
                    <a:lnTo>
                      <a:pt x="55" y="143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0" name="Freeform 40"/>
              <p:cNvSpPr>
                <a:spLocks/>
              </p:cNvSpPr>
              <p:nvPr/>
            </p:nvSpPr>
            <p:spPr bwMode="auto">
              <a:xfrm>
                <a:off x="3060" y="2279"/>
                <a:ext cx="44" cy="61"/>
              </a:xfrm>
              <a:custGeom>
                <a:avLst/>
                <a:gdLst>
                  <a:gd name="T0" fmla="*/ 81 w 87"/>
                  <a:gd name="T1" fmla="*/ 30 h 121"/>
                  <a:gd name="T2" fmla="*/ 78 w 87"/>
                  <a:gd name="T3" fmla="*/ 24 h 121"/>
                  <a:gd name="T4" fmla="*/ 72 w 87"/>
                  <a:gd name="T5" fmla="*/ 21 h 121"/>
                  <a:gd name="T6" fmla="*/ 66 w 87"/>
                  <a:gd name="T7" fmla="*/ 15 h 121"/>
                  <a:gd name="T8" fmla="*/ 61 w 87"/>
                  <a:gd name="T9" fmla="*/ 13 h 121"/>
                  <a:gd name="T10" fmla="*/ 55 w 87"/>
                  <a:gd name="T11" fmla="*/ 11 h 121"/>
                  <a:gd name="T12" fmla="*/ 49 w 87"/>
                  <a:gd name="T13" fmla="*/ 7 h 121"/>
                  <a:gd name="T14" fmla="*/ 42 w 87"/>
                  <a:gd name="T15" fmla="*/ 5 h 121"/>
                  <a:gd name="T16" fmla="*/ 36 w 87"/>
                  <a:gd name="T17" fmla="*/ 3 h 121"/>
                  <a:gd name="T18" fmla="*/ 30 w 87"/>
                  <a:gd name="T19" fmla="*/ 3 h 121"/>
                  <a:gd name="T20" fmla="*/ 22 w 87"/>
                  <a:gd name="T21" fmla="*/ 2 h 121"/>
                  <a:gd name="T22" fmla="*/ 17 w 87"/>
                  <a:gd name="T23" fmla="*/ 2 h 121"/>
                  <a:gd name="T24" fmla="*/ 13 w 87"/>
                  <a:gd name="T25" fmla="*/ 0 h 121"/>
                  <a:gd name="T26" fmla="*/ 7 w 87"/>
                  <a:gd name="T27" fmla="*/ 0 h 121"/>
                  <a:gd name="T28" fmla="*/ 2 w 87"/>
                  <a:gd name="T29" fmla="*/ 0 h 121"/>
                  <a:gd name="T30" fmla="*/ 0 w 87"/>
                  <a:gd name="T31" fmla="*/ 38 h 121"/>
                  <a:gd name="T32" fmla="*/ 7 w 87"/>
                  <a:gd name="T33" fmla="*/ 38 h 121"/>
                  <a:gd name="T34" fmla="*/ 17 w 87"/>
                  <a:gd name="T35" fmla="*/ 38 h 121"/>
                  <a:gd name="T36" fmla="*/ 24 w 87"/>
                  <a:gd name="T37" fmla="*/ 40 h 121"/>
                  <a:gd name="T38" fmla="*/ 32 w 87"/>
                  <a:gd name="T39" fmla="*/ 41 h 121"/>
                  <a:gd name="T40" fmla="*/ 40 w 87"/>
                  <a:gd name="T41" fmla="*/ 41 h 121"/>
                  <a:gd name="T42" fmla="*/ 43 w 87"/>
                  <a:gd name="T43" fmla="*/ 43 h 121"/>
                  <a:gd name="T44" fmla="*/ 49 w 87"/>
                  <a:gd name="T45" fmla="*/ 47 h 121"/>
                  <a:gd name="T46" fmla="*/ 51 w 87"/>
                  <a:gd name="T47" fmla="*/ 49 h 121"/>
                  <a:gd name="T48" fmla="*/ 51 w 87"/>
                  <a:gd name="T49" fmla="*/ 53 h 121"/>
                  <a:gd name="T50" fmla="*/ 47 w 87"/>
                  <a:gd name="T51" fmla="*/ 60 h 121"/>
                  <a:gd name="T52" fmla="*/ 42 w 87"/>
                  <a:gd name="T53" fmla="*/ 68 h 121"/>
                  <a:gd name="T54" fmla="*/ 40 w 87"/>
                  <a:gd name="T55" fmla="*/ 74 h 121"/>
                  <a:gd name="T56" fmla="*/ 36 w 87"/>
                  <a:gd name="T57" fmla="*/ 78 h 121"/>
                  <a:gd name="T58" fmla="*/ 32 w 87"/>
                  <a:gd name="T59" fmla="*/ 79 h 121"/>
                  <a:gd name="T60" fmla="*/ 30 w 87"/>
                  <a:gd name="T61" fmla="*/ 83 h 121"/>
                  <a:gd name="T62" fmla="*/ 28 w 87"/>
                  <a:gd name="T63" fmla="*/ 83 h 121"/>
                  <a:gd name="T64" fmla="*/ 30 w 87"/>
                  <a:gd name="T65" fmla="*/ 83 h 121"/>
                  <a:gd name="T66" fmla="*/ 34 w 87"/>
                  <a:gd name="T67" fmla="*/ 87 h 121"/>
                  <a:gd name="T68" fmla="*/ 3 w 87"/>
                  <a:gd name="T69" fmla="*/ 106 h 121"/>
                  <a:gd name="T70" fmla="*/ 7 w 87"/>
                  <a:gd name="T71" fmla="*/ 112 h 121"/>
                  <a:gd name="T72" fmla="*/ 15 w 87"/>
                  <a:gd name="T73" fmla="*/ 116 h 121"/>
                  <a:gd name="T74" fmla="*/ 21 w 87"/>
                  <a:gd name="T75" fmla="*/ 119 h 121"/>
                  <a:gd name="T76" fmla="*/ 24 w 87"/>
                  <a:gd name="T77" fmla="*/ 119 h 121"/>
                  <a:gd name="T78" fmla="*/ 32 w 87"/>
                  <a:gd name="T79" fmla="*/ 119 h 121"/>
                  <a:gd name="T80" fmla="*/ 40 w 87"/>
                  <a:gd name="T81" fmla="*/ 118 h 121"/>
                  <a:gd name="T82" fmla="*/ 47 w 87"/>
                  <a:gd name="T83" fmla="*/ 114 h 121"/>
                  <a:gd name="T84" fmla="*/ 55 w 87"/>
                  <a:gd name="T85" fmla="*/ 110 h 121"/>
                  <a:gd name="T86" fmla="*/ 61 w 87"/>
                  <a:gd name="T87" fmla="*/ 104 h 121"/>
                  <a:gd name="T88" fmla="*/ 66 w 87"/>
                  <a:gd name="T89" fmla="*/ 97 h 121"/>
                  <a:gd name="T90" fmla="*/ 72 w 87"/>
                  <a:gd name="T91" fmla="*/ 89 h 121"/>
                  <a:gd name="T92" fmla="*/ 76 w 87"/>
                  <a:gd name="T93" fmla="*/ 83 h 121"/>
                  <a:gd name="T94" fmla="*/ 81 w 87"/>
                  <a:gd name="T95" fmla="*/ 76 h 121"/>
                  <a:gd name="T96" fmla="*/ 83 w 87"/>
                  <a:gd name="T97" fmla="*/ 68 h 121"/>
                  <a:gd name="T98" fmla="*/ 85 w 87"/>
                  <a:gd name="T99" fmla="*/ 60 h 121"/>
                  <a:gd name="T100" fmla="*/ 87 w 87"/>
                  <a:gd name="T101" fmla="*/ 53 h 121"/>
                  <a:gd name="T102" fmla="*/ 87 w 87"/>
                  <a:gd name="T103" fmla="*/ 49 h 121"/>
                  <a:gd name="T104" fmla="*/ 87 w 87"/>
                  <a:gd name="T105" fmla="*/ 43 h 121"/>
                  <a:gd name="T106" fmla="*/ 85 w 87"/>
                  <a:gd name="T107" fmla="*/ 36 h 121"/>
                  <a:gd name="T108" fmla="*/ 83 w 87"/>
                  <a:gd name="T109" fmla="*/ 3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7" h="121">
                    <a:moveTo>
                      <a:pt x="83" y="32"/>
                    </a:moveTo>
                    <a:lnTo>
                      <a:pt x="81" y="30"/>
                    </a:lnTo>
                    <a:lnTo>
                      <a:pt x="80" y="26"/>
                    </a:lnTo>
                    <a:lnTo>
                      <a:pt x="78" y="24"/>
                    </a:lnTo>
                    <a:lnTo>
                      <a:pt x="76" y="22"/>
                    </a:lnTo>
                    <a:lnTo>
                      <a:pt x="72" y="21"/>
                    </a:lnTo>
                    <a:lnTo>
                      <a:pt x="70" y="17"/>
                    </a:lnTo>
                    <a:lnTo>
                      <a:pt x="66" y="15"/>
                    </a:lnTo>
                    <a:lnTo>
                      <a:pt x="64" y="15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5" y="11"/>
                    </a:lnTo>
                    <a:lnTo>
                      <a:pt x="51" y="9"/>
                    </a:lnTo>
                    <a:lnTo>
                      <a:pt x="49" y="7"/>
                    </a:lnTo>
                    <a:lnTo>
                      <a:pt x="45" y="5"/>
                    </a:lnTo>
                    <a:lnTo>
                      <a:pt x="42" y="5"/>
                    </a:lnTo>
                    <a:lnTo>
                      <a:pt x="40" y="5"/>
                    </a:lnTo>
                    <a:lnTo>
                      <a:pt x="36" y="3"/>
                    </a:lnTo>
                    <a:lnTo>
                      <a:pt x="32" y="3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" y="38"/>
                    </a:lnTo>
                    <a:lnTo>
                      <a:pt x="7" y="38"/>
                    </a:lnTo>
                    <a:lnTo>
                      <a:pt x="13" y="38"/>
                    </a:lnTo>
                    <a:lnTo>
                      <a:pt x="17" y="38"/>
                    </a:lnTo>
                    <a:lnTo>
                      <a:pt x="21" y="38"/>
                    </a:lnTo>
                    <a:lnTo>
                      <a:pt x="24" y="40"/>
                    </a:lnTo>
                    <a:lnTo>
                      <a:pt x="28" y="40"/>
                    </a:lnTo>
                    <a:lnTo>
                      <a:pt x="32" y="41"/>
                    </a:lnTo>
                    <a:lnTo>
                      <a:pt x="36" y="41"/>
                    </a:lnTo>
                    <a:lnTo>
                      <a:pt x="40" y="41"/>
                    </a:lnTo>
                    <a:lnTo>
                      <a:pt x="42" y="43"/>
                    </a:lnTo>
                    <a:lnTo>
                      <a:pt x="43" y="43"/>
                    </a:lnTo>
                    <a:lnTo>
                      <a:pt x="47" y="47"/>
                    </a:lnTo>
                    <a:lnTo>
                      <a:pt x="49" y="47"/>
                    </a:lnTo>
                    <a:lnTo>
                      <a:pt x="49" y="49"/>
                    </a:lnTo>
                    <a:lnTo>
                      <a:pt x="51" y="49"/>
                    </a:lnTo>
                    <a:lnTo>
                      <a:pt x="51" y="51"/>
                    </a:lnTo>
                    <a:lnTo>
                      <a:pt x="51" y="53"/>
                    </a:lnTo>
                    <a:lnTo>
                      <a:pt x="49" y="57"/>
                    </a:lnTo>
                    <a:lnTo>
                      <a:pt x="47" y="60"/>
                    </a:lnTo>
                    <a:lnTo>
                      <a:pt x="45" y="64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40" y="74"/>
                    </a:lnTo>
                    <a:lnTo>
                      <a:pt x="38" y="76"/>
                    </a:lnTo>
                    <a:lnTo>
                      <a:pt x="36" y="78"/>
                    </a:lnTo>
                    <a:lnTo>
                      <a:pt x="34" y="78"/>
                    </a:lnTo>
                    <a:lnTo>
                      <a:pt x="32" y="79"/>
                    </a:lnTo>
                    <a:lnTo>
                      <a:pt x="30" y="81"/>
                    </a:lnTo>
                    <a:lnTo>
                      <a:pt x="30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30" y="83"/>
                    </a:lnTo>
                    <a:lnTo>
                      <a:pt x="32" y="85"/>
                    </a:lnTo>
                    <a:lnTo>
                      <a:pt x="34" y="87"/>
                    </a:lnTo>
                    <a:lnTo>
                      <a:pt x="3" y="104"/>
                    </a:lnTo>
                    <a:lnTo>
                      <a:pt x="3" y="106"/>
                    </a:lnTo>
                    <a:lnTo>
                      <a:pt x="5" y="110"/>
                    </a:lnTo>
                    <a:lnTo>
                      <a:pt x="7" y="112"/>
                    </a:lnTo>
                    <a:lnTo>
                      <a:pt x="11" y="114"/>
                    </a:lnTo>
                    <a:lnTo>
                      <a:pt x="15" y="116"/>
                    </a:lnTo>
                    <a:lnTo>
                      <a:pt x="19" y="118"/>
                    </a:lnTo>
                    <a:lnTo>
                      <a:pt x="21" y="119"/>
                    </a:lnTo>
                    <a:lnTo>
                      <a:pt x="22" y="119"/>
                    </a:lnTo>
                    <a:lnTo>
                      <a:pt x="24" y="119"/>
                    </a:lnTo>
                    <a:lnTo>
                      <a:pt x="28" y="121"/>
                    </a:lnTo>
                    <a:lnTo>
                      <a:pt x="32" y="119"/>
                    </a:lnTo>
                    <a:lnTo>
                      <a:pt x="36" y="119"/>
                    </a:lnTo>
                    <a:lnTo>
                      <a:pt x="40" y="118"/>
                    </a:lnTo>
                    <a:lnTo>
                      <a:pt x="43" y="118"/>
                    </a:lnTo>
                    <a:lnTo>
                      <a:pt x="47" y="114"/>
                    </a:lnTo>
                    <a:lnTo>
                      <a:pt x="51" y="112"/>
                    </a:lnTo>
                    <a:lnTo>
                      <a:pt x="55" y="110"/>
                    </a:lnTo>
                    <a:lnTo>
                      <a:pt x="57" y="106"/>
                    </a:lnTo>
                    <a:lnTo>
                      <a:pt x="61" y="104"/>
                    </a:lnTo>
                    <a:lnTo>
                      <a:pt x="64" y="100"/>
                    </a:lnTo>
                    <a:lnTo>
                      <a:pt x="66" y="97"/>
                    </a:lnTo>
                    <a:lnTo>
                      <a:pt x="68" y="93"/>
                    </a:lnTo>
                    <a:lnTo>
                      <a:pt x="72" y="89"/>
                    </a:lnTo>
                    <a:lnTo>
                      <a:pt x="74" y="85"/>
                    </a:lnTo>
                    <a:lnTo>
                      <a:pt x="76" y="83"/>
                    </a:lnTo>
                    <a:lnTo>
                      <a:pt x="78" y="79"/>
                    </a:lnTo>
                    <a:lnTo>
                      <a:pt x="81" y="76"/>
                    </a:lnTo>
                    <a:lnTo>
                      <a:pt x="83" y="70"/>
                    </a:lnTo>
                    <a:lnTo>
                      <a:pt x="83" y="68"/>
                    </a:lnTo>
                    <a:lnTo>
                      <a:pt x="85" y="64"/>
                    </a:lnTo>
                    <a:lnTo>
                      <a:pt x="85" y="60"/>
                    </a:lnTo>
                    <a:lnTo>
                      <a:pt x="87" y="57"/>
                    </a:lnTo>
                    <a:lnTo>
                      <a:pt x="87" y="53"/>
                    </a:lnTo>
                    <a:lnTo>
                      <a:pt x="87" y="51"/>
                    </a:lnTo>
                    <a:lnTo>
                      <a:pt x="87" y="49"/>
                    </a:lnTo>
                    <a:lnTo>
                      <a:pt x="87" y="45"/>
                    </a:lnTo>
                    <a:lnTo>
                      <a:pt x="87" y="43"/>
                    </a:lnTo>
                    <a:lnTo>
                      <a:pt x="87" y="41"/>
                    </a:lnTo>
                    <a:lnTo>
                      <a:pt x="85" y="36"/>
                    </a:lnTo>
                    <a:lnTo>
                      <a:pt x="83" y="32"/>
                    </a:lnTo>
                    <a:lnTo>
                      <a:pt x="83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11" name="Freeform 41"/>
              <p:cNvSpPr>
                <a:spLocks/>
              </p:cNvSpPr>
              <p:nvPr/>
            </p:nvSpPr>
            <p:spPr bwMode="auto">
              <a:xfrm>
                <a:off x="3066" y="2322"/>
                <a:ext cx="56" cy="42"/>
              </a:xfrm>
              <a:custGeom>
                <a:avLst/>
                <a:gdLst>
                  <a:gd name="T0" fmla="*/ 0 w 112"/>
                  <a:gd name="T1" fmla="*/ 34 h 84"/>
                  <a:gd name="T2" fmla="*/ 97 w 112"/>
                  <a:gd name="T3" fmla="*/ 84 h 84"/>
                  <a:gd name="T4" fmla="*/ 112 w 112"/>
                  <a:gd name="T5" fmla="*/ 53 h 84"/>
                  <a:gd name="T6" fmla="*/ 17 w 112"/>
                  <a:gd name="T7" fmla="*/ 0 h 84"/>
                  <a:gd name="T8" fmla="*/ 0 w 112"/>
                  <a:gd name="T9" fmla="*/ 34 h 84"/>
                  <a:gd name="T10" fmla="*/ 0 w 112"/>
                  <a:gd name="T11" fmla="*/ 3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84">
                    <a:moveTo>
                      <a:pt x="0" y="34"/>
                    </a:moveTo>
                    <a:lnTo>
                      <a:pt x="97" y="84"/>
                    </a:lnTo>
                    <a:lnTo>
                      <a:pt x="112" y="53"/>
                    </a:lnTo>
                    <a:lnTo>
                      <a:pt x="17" y="0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112" name="&quot;No&quot; Symbol 4111"/>
            <p:cNvSpPr/>
            <p:nvPr/>
          </p:nvSpPr>
          <p:spPr>
            <a:xfrm rot="1136529">
              <a:off x="8088015" y="2621706"/>
              <a:ext cx="564275" cy="564069"/>
            </a:xfrm>
            <a:prstGeom prst="noSmoking">
              <a:avLst>
                <a:gd name="adj" fmla="val 268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16" name="Title 4115"/>
          <p:cNvSpPr>
            <a:spLocks noGrp="1"/>
          </p:cNvSpPr>
          <p:nvPr>
            <p:ph type="title"/>
          </p:nvPr>
        </p:nvSpPr>
        <p:spPr>
          <a:xfrm>
            <a:off x="0" y="33227"/>
            <a:ext cx="9144000" cy="1912908"/>
          </a:xfrm>
          <a:solidFill>
            <a:schemeClr val="tx1"/>
          </a:solidFill>
        </p:spPr>
        <p:txBody>
          <a:bodyPr/>
          <a:lstStyle/>
          <a:p>
            <a:pPr marL="0" indent="0" algn="l">
              <a:buNone/>
              <a:tabLst>
                <a:tab pos="114300" algn="l"/>
              </a:tabLst>
            </a:pPr>
            <a:r>
              <a:rPr lang="en-US" sz="5400" b="1" dirty="0">
                <a:solidFill>
                  <a:srgbClr val="FFC000"/>
                </a:solidFill>
              </a:rPr>
              <a:t>Step 4: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Propose the </a:t>
            </a:r>
            <a:r>
              <a:rPr lang="en-US" sz="3600" b="1" dirty="0">
                <a:solidFill>
                  <a:srgbClr val="FFC000"/>
                </a:solidFill>
              </a:rPr>
              <a:t>best possible compromise </a:t>
            </a:r>
            <a:r>
              <a:rPr lang="en-US" sz="3600" dirty="0">
                <a:solidFill>
                  <a:schemeClr val="bg1"/>
                </a:solidFill>
              </a:rPr>
              <a:t>in which both sides benefit. </a:t>
            </a:r>
          </a:p>
        </p:txBody>
      </p:sp>
      <p:grpSp>
        <p:nvGrpSpPr>
          <p:cNvPr id="4122" name="Group 4121"/>
          <p:cNvGrpSpPr/>
          <p:nvPr/>
        </p:nvGrpSpPr>
        <p:grpSpPr>
          <a:xfrm>
            <a:off x="381000" y="3031763"/>
            <a:ext cx="3781424" cy="3086100"/>
            <a:chOff x="396240" y="2427768"/>
            <a:chExt cx="3495675" cy="3086100"/>
          </a:xfrm>
        </p:grpSpPr>
        <p:pic>
          <p:nvPicPr>
            <p:cNvPr id="4113" name="Picture 41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" y="2427768"/>
              <a:ext cx="3495675" cy="3086100"/>
            </a:xfrm>
            <a:prstGeom prst="rect">
              <a:avLst/>
            </a:prstGeom>
          </p:spPr>
        </p:pic>
        <p:sp>
          <p:nvSpPr>
            <p:cNvPr id="4121" name="TextBox 4120"/>
            <p:cNvSpPr txBox="1"/>
            <p:nvPr/>
          </p:nvSpPr>
          <p:spPr>
            <a:xfrm rot="20018700">
              <a:off x="1465719" y="3019089"/>
              <a:ext cx="21426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/>
                <a:t>Best compromise: </a:t>
              </a:r>
            </a:p>
            <a:p>
              <a:r>
                <a:rPr lang="en-US" dirty="0"/>
                <a:t>Develop eco-friendly containers for re-use and recycling. </a:t>
              </a: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9019">
            <a:off x="3193305" y="4058336"/>
            <a:ext cx="762711" cy="762711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38163" y="6244004"/>
            <a:ext cx="222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Pro-bottled water 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Box 4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8685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le 4115"/>
          <p:cNvSpPr>
            <a:spLocks noGrp="1"/>
          </p:cNvSpPr>
          <p:nvPr>
            <p:ph type="title"/>
          </p:nvPr>
        </p:nvSpPr>
        <p:spPr>
          <a:xfrm>
            <a:off x="0" y="33227"/>
            <a:ext cx="9144000" cy="1912908"/>
          </a:xfrm>
          <a:solidFill>
            <a:schemeClr val="tx1"/>
          </a:solidFill>
        </p:spPr>
        <p:txBody>
          <a:bodyPr/>
          <a:lstStyle/>
          <a:p>
            <a:pPr marL="0" indent="0" algn="l">
              <a:buNone/>
              <a:tabLst>
                <a:tab pos="114300" algn="l"/>
              </a:tabLst>
            </a:pPr>
            <a:r>
              <a:rPr lang="en-US" sz="3600" dirty="0">
                <a:solidFill>
                  <a:schemeClr val="bg1"/>
                </a:solidFill>
              </a:rPr>
              <a:t>Rogerian Argument = </a:t>
            </a:r>
            <a:r>
              <a:rPr lang="en-US" sz="3600" b="1" dirty="0">
                <a:solidFill>
                  <a:srgbClr val="FFC000"/>
                </a:solidFill>
              </a:rPr>
              <a:t>common ground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495045" y="3138175"/>
            <a:ext cx="2229634" cy="3055449"/>
            <a:chOff x="1495045" y="3138175"/>
            <a:chExt cx="2229634" cy="3055449"/>
          </a:xfrm>
        </p:grpSpPr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695462" y="3138175"/>
              <a:ext cx="1200150" cy="2608263"/>
              <a:chOff x="187" y="2211"/>
              <a:chExt cx="756" cy="1643"/>
            </a:xfrm>
          </p:grpSpPr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241" y="2211"/>
                <a:ext cx="415" cy="355"/>
              </a:xfrm>
              <a:custGeom>
                <a:avLst/>
                <a:gdLst>
                  <a:gd name="T0" fmla="*/ 279 w 415"/>
                  <a:gd name="T1" fmla="*/ 153 h 355"/>
                  <a:gd name="T2" fmla="*/ 264 w 415"/>
                  <a:gd name="T3" fmla="*/ 104 h 355"/>
                  <a:gd name="T4" fmla="*/ 237 w 415"/>
                  <a:gd name="T5" fmla="*/ 59 h 355"/>
                  <a:gd name="T6" fmla="*/ 208 w 415"/>
                  <a:gd name="T7" fmla="*/ 30 h 355"/>
                  <a:gd name="T8" fmla="*/ 168 w 415"/>
                  <a:gd name="T9" fmla="*/ 7 h 355"/>
                  <a:gd name="T10" fmla="*/ 136 w 415"/>
                  <a:gd name="T11" fmla="*/ 0 h 355"/>
                  <a:gd name="T12" fmla="*/ 96 w 415"/>
                  <a:gd name="T13" fmla="*/ 0 h 355"/>
                  <a:gd name="T14" fmla="*/ 56 w 415"/>
                  <a:gd name="T15" fmla="*/ 12 h 355"/>
                  <a:gd name="T16" fmla="*/ 24 w 415"/>
                  <a:gd name="T17" fmla="*/ 35 h 355"/>
                  <a:gd name="T18" fmla="*/ 8 w 415"/>
                  <a:gd name="T19" fmla="*/ 74 h 355"/>
                  <a:gd name="T20" fmla="*/ 0 w 415"/>
                  <a:gd name="T21" fmla="*/ 131 h 355"/>
                  <a:gd name="T22" fmla="*/ 16 w 415"/>
                  <a:gd name="T23" fmla="*/ 207 h 355"/>
                  <a:gd name="T24" fmla="*/ 40 w 415"/>
                  <a:gd name="T25" fmla="*/ 264 h 355"/>
                  <a:gd name="T26" fmla="*/ 71 w 415"/>
                  <a:gd name="T27" fmla="*/ 301 h 355"/>
                  <a:gd name="T28" fmla="*/ 104 w 415"/>
                  <a:gd name="T29" fmla="*/ 325 h 355"/>
                  <a:gd name="T30" fmla="*/ 149 w 415"/>
                  <a:gd name="T31" fmla="*/ 345 h 355"/>
                  <a:gd name="T32" fmla="*/ 197 w 415"/>
                  <a:gd name="T33" fmla="*/ 355 h 355"/>
                  <a:gd name="T34" fmla="*/ 240 w 415"/>
                  <a:gd name="T35" fmla="*/ 348 h 355"/>
                  <a:gd name="T36" fmla="*/ 277 w 415"/>
                  <a:gd name="T37" fmla="*/ 333 h 355"/>
                  <a:gd name="T38" fmla="*/ 301 w 415"/>
                  <a:gd name="T39" fmla="*/ 286 h 355"/>
                  <a:gd name="T40" fmla="*/ 304 w 415"/>
                  <a:gd name="T41" fmla="*/ 242 h 355"/>
                  <a:gd name="T42" fmla="*/ 301 w 415"/>
                  <a:gd name="T43" fmla="*/ 205 h 355"/>
                  <a:gd name="T44" fmla="*/ 295 w 415"/>
                  <a:gd name="T45" fmla="*/ 190 h 355"/>
                  <a:gd name="T46" fmla="*/ 365 w 415"/>
                  <a:gd name="T47" fmla="*/ 205 h 355"/>
                  <a:gd name="T48" fmla="*/ 408 w 415"/>
                  <a:gd name="T49" fmla="*/ 207 h 355"/>
                  <a:gd name="T50" fmla="*/ 415 w 415"/>
                  <a:gd name="T51" fmla="*/ 182 h 355"/>
                  <a:gd name="T52" fmla="*/ 405 w 415"/>
                  <a:gd name="T53" fmla="*/ 155 h 355"/>
                  <a:gd name="T54" fmla="*/ 365 w 415"/>
                  <a:gd name="T55" fmla="*/ 160 h 355"/>
                  <a:gd name="T56" fmla="*/ 304 w 415"/>
                  <a:gd name="T57" fmla="*/ 163 h 355"/>
                  <a:gd name="T58" fmla="*/ 279 w 415"/>
                  <a:gd name="T59" fmla="*/ 153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5" h="355">
                    <a:moveTo>
                      <a:pt x="279" y="153"/>
                    </a:moveTo>
                    <a:lnTo>
                      <a:pt x="264" y="104"/>
                    </a:lnTo>
                    <a:lnTo>
                      <a:pt x="237" y="59"/>
                    </a:lnTo>
                    <a:lnTo>
                      <a:pt x="208" y="30"/>
                    </a:lnTo>
                    <a:lnTo>
                      <a:pt x="168" y="7"/>
                    </a:lnTo>
                    <a:lnTo>
                      <a:pt x="136" y="0"/>
                    </a:lnTo>
                    <a:lnTo>
                      <a:pt x="96" y="0"/>
                    </a:lnTo>
                    <a:lnTo>
                      <a:pt x="56" y="12"/>
                    </a:lnTo>
                    <a:lnTo>
                      <a:pt x="24" y="35"/>
                    </a:lnTo>
                    <a:lnTo>
                      <a:pt x="8" y="74"/>
                    </a:lnTo>
                    <a:lnTo>
                      <a:pt x="0" y="131"/>
                    </a:lnTo>
                    <a:lnTo>
                      <a:pt x="16" y="207"/>
                    </a:lnTo>
                    <a:lnTo>
                      <a:pt x="40" y="264"/>
                    </a:lnTo>
                    <a:lnTo>
                      <a:pt x="71" y="301"/>
                    </a:lnTo>
                    <a:lnTo>
                      <a:pt x="104" y="325"/>
                    </a:lnTo>
                    <a:lnTo>
                      <a:pt x="149" y="345"/>
                    </a:lnTo>
                    <a:lnTo>
                      <a:pt x="197" y="355"/>
                    </a:lnTo>
                    <a:lnTo>
                      <a:pt x="240" y="348"/>
                    </a:lnTo>
                    <a:lnTo>
                      <a:pt x="277" y="333"/>
                    </a:lnTo>
                    <a:lnTo>
                      <a:pt x="301" y="286"/>
                    </a:lnTo>
                    <a:lnTo>
                      <a:pt x="304" y="242"/>
                    </a:lnTo>
                    <a:lnTo>
                      <a:pt x="301" y="205"/>
                    </a:lnTo>
                    <a:lnTo>
                      <a:pt x="295" y="190"/>
                    </a:lnTo>
                    <a:lnTo>
                      <a:pt x="365" y="205"/>
                    </a:lnTo>
                    <a:lnTo>
                      <a:pt x="408" y="207"/>
                    </a:lnTo>
                    <a:lnTo>
                      <a:pt x="415" y="182"/>
                    </a:lnTo>
                    <a:lnTo>
                      <a:pt x="405" y="155"/>
                    </a:lnTo>
                    <a:lnTo>
                      <a:pt x="365" y="160"/>
                    </a:lnTo>
                    <a:lnTo>
                      <a:pt x="304" y="163"/>
                    </a:lnTo>
                    <a:lnTo>
                      <a:pt x="279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89" y="2623"/>
                <a:ext cx="338" cy="559"/>
              </a:xfrm>
              <a:custGeom>
                <a:avLst/>
                <a:gdLst>
                  <a:gd name="T0" fmla="*/ 78 w 338"/>
                  <a:gd name="T1" fmla="*/ 0 h 559"/>
                  <a:gd name="T2" fmla="*/ 126 w 338"/>
                  <a:gd name="T3" fmla="*/ 0 h 559"/>
                  <a:gd name="T4" fmla="*/ 161 w 338"/>
                  <a:gd name="T5" fmla="*/ 0 h 559"/>
                  <a:gd name="T6" fmla="*/ 207 w 338"/>
                  <a:gd name="T7" fmla="*/ 15 h 559"/>
                  <a:gd name="T8" fmla="*/ 231 w 338"/>
                  <a:gd name="T9" fmla="*/ 37 h 559"/>
                  <a:gd name="T10" fmla="*/ 263 w 338"/>
                  <a:gd name="T11" fmla="*/ 71 h 559"/>
                  <a:gd name="T12" fmla="*/ 287 w 338"/>
                  <a:gd name="T13" fmla="*/ 110 h 559"/>
                  <a:gd name="T14" fmla="*/ 305 w 338"/>
                  <a:gd name="T15" fmla="*/ 164 h 559"/>
                  <a:gd name="T16" fmla="*/ 327 w 338"/>
                  <a:gd name="T17" fmla="*/ 222 h 559"/>
                  <a:gd name="T18" fmla="*/ 338 w 338"/>
                  <a:gd name="T19" fmla="*/ 298 h 559"/>
                  <a:gd name="T20" fmla="*/ 338 w 338"/>
                  <a:gd name="T21" fmla="*/ 371 h 559"/>
                  <a:gd name="T22" fmla="*/ 330 w 338"/>
                  <a:gd name="T23" fmla="*/ 442 h 559"/>
                  <a:gd name="T24" fmla="*/ 305 w 338"/>
                  <a:gd name="T25" fmla="*/ 500 h 559"/>
                  <a:gd name="T26" fmla="*/ 279 w 338"/>
                  <a:gd name="T27" fmla="*/ 530 h 559"/>
                  <a:gd name="T28" fmla="*/ 242 w 338"/>
                  <a:gd name="T29" fmla="*/ 554 h 559"/>
                  <a:gd name="T30" fmla="*/ 198 w 338"/>
                  <a:gd name="T31" fmla="*/ 559 h 559"/>
                  <a:gd name="T32" fmla="*/ 151 w 338"/>
                  <a:gd name="T33" fmla="*/ 552 h 559"/>
                  <a:gd name="T34" fmla="*/ 105 w 338"/>
                  <a:gd name="T35" fmla="*/ 537 h 559"/>
                  <a:gd name="T36" fmla="*/ 78 w 338"/>
                  <a:gd name="T37" fmla="*/ 515 h 559"/>
                  <a:gd name="T38" fmla="*/ 62 w 338"/>
                  <a:gd name="T39" fmla="*/ 471 h 559"/>
                  <a:gd name="T40" fmla="*/ 49 w 338"/>
                  <a:gd name="T41" fmla="*/ 442 h 559"/>
                  <a:gd name="T42" fmla="*/ 54 w 338"/>
                  <a:gd name="T43" fmla="*/ 405 h 559"/>
                  <a:gd name="T44" fmla="*/ 62 w 338"/>
                  <a:gd name="T45" fmla="*/ 361 h 559"/>
                  <a:gd name="T46" fmla="*/ 73 w 338"/>
                  <a:gd name="T47" fmla="*/ 317 h 559"/>
                  <a:gd name="T48" fmla="*/ 80 w 338"/>
                  <a:gd name="T49" fmla="*/ 281 h 559"/>
                  <a:gd name="T50" fmla="*/ 70 w 338"/>
                  <a:gd name="T51" fmla="*/ 247 h 559"/>
                  <a:gd name="T52" fmla="*/ 49 w 338"/>
                  <a:gd name="T53" fmla="*/ 210 h 559"/>
                  <a:gd name="T54" fmla="*/ 22 w 338"/>
                  <a:gd name="T55" fmla="*/ 173 h 559"/>
                  <a:gd name="T56" fmla="*/ 0 w 338"/>
                  <a:gd name="T57" fmla="*/ 122 h 559"/>
                  <a:gd name="T58" fmla="*/ 0 w 338"/>
                  <a:gd name="T59" fmla="*/ 63 h 559"/>
                  <a:gd name="T60" fmla="*/ 22 w 338"/>
                  <a:gd name="T61" fmla="*/ 29 h 559"/>
                  <a:gd name="T62" fmla="*/ 49 w 338"/>
                  <a:gd name="T63" fmla="*/ 5 h 559"/>
                  <a:gd name="T64" fmla="*/ 78 w 338"/>
                  <a:gd name="T65" fmla="*/ 0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8" h="559">
                    <a:moveTo>
                      <a:pt x="78" y="0"/>
                    </a:moveTo>
                    <a:lnTo>
                      <a:pt x="126" y="0"/>
                    </a:lnTo>
                    <a:lnTo>
                      <a:pt x="161" y="0"/>
                    </a:lnTo>
                    <a:lnTo>
                      <a:pt x="207" y="15"/>
                    </a:lnTo>
                    <a:lnTo>
                      <a:pt x="231" y="37"/>
                    </a:lnTo>
                    <a:lnTo>
                      <a:pt x="263" y="71"/>
                    </a:lnTo>
                    <a:lnTo>
                      <a:pt x="287" y="110"/>
                    </a:lnTo>
                    <a:lnTo>
                      <a:pt x="305" y="164"/>
                    </a:lnTo>
                    <a:lnTo>
                      <a:pt x="327" y="222"/>
                    </a:lnTo>
                    <a:lnTo>
                      <a:pt x="338" y="298"/>
                    </a:lnTo>
                    <a:lnTo>
                      <a:pt x="338" y="371"/>
                    </a:lnTo>
                    <a:lnTo>
                      <a:pt x="330" y="442"/>
                    </a:lnTo>
                    <a:lnTo>
                      <a:pt x="305" y="500"/>
                    </a:lnTo>
                    <a:lnTo>
                      <a:pt x="279" y="530"/>
                    </a:lnTo>
                    <a:lnTo>
                      <a:pt x="242" y="554"/>
                    </a:lnTo>
                    <a:lnTo>
                      <a:pt x="198" y="559"/>
                    </a:lnTo>
                    <a:lnTo>
                      <a:pt x="151" y="552"/>
                    </a:lnTo>
                    <a:lnTo>
                      <a:pt x="105" y="537"/>
                    </a:lnTo>
                    <a:lnTo>
                      <a:pt x="78" y="515"/>
                    </a:lnTo>
                    <a:lnTo>
                      <a:pt x="62" y="471"/>
                    </a:lnTo>
                    <a:lnTo>
                      <a:pt x="49" y="442"/>
                    </a:lnTo>
                    <a:lnTo>
                      <a:pt x="54" y="405"/>
                    </a:lnTo>
                    <a:lnTo>
                      <a:pt x="62" y="361"/>
                    </a:lnTo>
                    <a:lnTo>
                      <a:pt x="73" y="317"/>
                    </a:lnTo>
                    <a:lnTo>
                      <a:pt x="80" y="281"/>
                    </a:lnTo>
                    <a:lnTo>
                      <a:pt x="70" y="247"/>
                    </a:lnTo>
                    <a:lnTo>
                      <a:pt x="49" y="210"/>
                    </a:lnTo>
                    <a:lnTo>
                      <a:pt x="22" y="173"/>
                    </a:lnTo>
                    <a:lnTo>
                      <a:pt x="0" y="122"/>
                    </a:lnTo>
                    <a:lnTo>
                      <a:pt x="0" y="63"/>
                    </a:lnTo>
                    <a:lnTo>
                      <a:pt x="22" y="29"/>
                    </a:lnTo>
                    <a:lnTo>
                      <a:pt x="49" y="5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 rot="5400000">
                <a:off x="142" y="2742"/>
                <a:ext cx="517" cy="427"/>
              </a:xfrm>
              <a:custGeom>
                <a:avLst/>
                <a:gdLst>
                  <a:gd name="T0" fmla="*/ 0 w 517"/>
                  <a:gd name="T1" fmla="*/ 103 h 427"/>
                  <a:gd name="T2" fmla="*/ 31 w 517"/>
                  <a:gd name="T3" fmla="*/ 66 h 427"/>
                  <a:gd name="T4" fmla="*/ 77 w 517"/>
                  <a:gd name="T5" fmla="*/ 81 h 427"/>
                  <a:gd name="T6" fmla="*/ 133 w 517"/>
                  <a:gd name="T7" fmla="*/ 128 h 427"/>
                  <a:gd name="T8" fmla="*/ 181 w 517"/>
                  <a:gd name="T9" fmla="*/ 218 h 427"/>
                  <a:gd name="T10" fmla="*/ 239 w 517"/>
                  <a:gd name="T11" fmla="*/ 287 h 427"/>
                  <a:gd name="T12" fmla="*/ 278 w 517"/>
                  <a:gd name="T13" fmla="*/ 329 h 427"/>
                  <a:gd name="T14" fmla="*/ 347 w 517"/>
                  <a:gd name="T15" fmla="*/ 351 h 427"/>
                  <a:gd name="T16" fmla="*/ 374 w 517"/>
                  <a:gd name="T17" fmla="*/ 351 h 427"/>
                  <a:gd name="T18" fmla="*/ 382 w 517"/>
                  <a:gd name="T19" fmla="*/ 292 h 427"/>
                  <a:gd name="T20" fmla="*/ 380 w 517"/>
                  <a:gd name="T21" fmla="*/ 174 h 427"/>
                  <a:gd name="T22" fmla="*/ 366 w 517"/>
                  <a:gd name="T23" fmla="*/ 103 h 427"/>
                  <a:gd name="T24" fmla="*/ 358 w 517"/>
                  <a:gd name="T25" fmla="*/ 37 h 427"/>
                  <a:gd name="T26" fmla="*/ 374 w 517"/>
                  <a:gd name="T27" fmla="*/ 0 h 427"/>
                  <a:gd name="T28" fmla="*/ 419 w 517"/>
                  <a:gd name="T29" fmla="*/ 0 h 427"/>
                  <a:gd name="T30" fmla="*/ 427 w 517"/>
                  <a:gd name="T31" fmla="*/ 44 h 427"/>
                  <a:gd name="T32" fmla="*/ 398 w 517"/>
                  <a:gd name="T33" fmla="*/ 88 h 427"/>
                  <a:gd name="T34" fmla="*/ 419 w 517"/>
                  <a:gd name="T35" fmla="*/ 118 h 427"/>
                  <a:gd name="T36" fmla="*/ 459 w 517"/>
                  <a:gd name="T37" fmla="*/ 120 h 427"/>
                  <a:gd name="T38" fmla="*/ 490 w 517"/>
                  <a:gd name="T39" fmla="*/ 128 h 427"/>
                  <a:gd name="T40" fmla="*/ 506 w 517"/>
                  <a:gd name="T41" fmla="*/ 147 h 427"/>
                  <a:gd name="T42" fmla="*/ 517 w 517"/>
                  <a:gd name="T43" fmla="*/ 191 h 427"/>
                  <a:gd name="T44" fmla="*/ 490 w 517"/>
                  <a:gd name="T45" fmla="*/ 206 h 427"/>
                  <a:gd name="T46" fmla="*/ 466 w 517"/>
                  <a:gd name="T47" fmla="*/ 204 h 427"/>
                  <a:gd name="T48" fmla="*/ 451 w 517"/>
                  <a:gd name="T49" fmla="*/ 177 h 427"/>
                  <a:gd name="T50" fmla="*/ 413 w 517"/>
                  <a:gd name="T51" fmla="*/ 177 h 427"/>
                  <a:gd name="T52" fmla="*/ 411 w 517"/>
                  <a:gd name="T53" fmla="*/ 204 h 427"/>
                  <a:gd name="T54" fmla="*/ 429 w 517"/>
                  <a:gd name="T55" fmla="*/ 309 h 427"/>
                  <a:gd name="T56" fmla="*/ 427 w 517"/>
                  <a:gd name="T57" fmla="*/ 380 h 427"/>
                  <a:gd name="T58" fmla="*/ 404 w 517"/>
                  <a:gd name="T59" fmla="*/ 427 h 427"/>
                  <a:gd name="T60" fmla="*/ 347 w 517"/>
                  <a:gd name="T61" fmla="*/ 427 h 427"/>
                  <a:gd name="T62" fmla="*/ 254 w 517"/>
                  <a:gd name="T63" fmla="*/ 388 h 427"/>
                  <a:gd name="T64" fmla="*/ 175 w 517"/>
                  <a:gd name="T65" fmla="*/ 336 h 427"/>
                  <a:gd name="T66" fmla="*/ 109 w 517"/>
                  <a:gd name="T67" fmla="*/ 277 h 427"/>
                  <a:gd name="T68" fmla="*/ 55 w 517"/>
                  <a:gd name="T69" fmla="*/ 218 h 427"/>
                  <a:gd name="T70" fmla="*/ 8 w 517"/>
                  <a:gd name="T71" fmla="*/ 162 h 427"/>
                  <a:gd name="T72" fmla="*/ 0 w 517"/>
                  <a:gd name="T73" fmla="*/ 103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17" h="427">
                    <a:moveTo>
                      <a:pt x="0" y="103"/>
                    </a:moveTo>
                    <a:lnTo>
                      <a:pt x="31" y="66"/>
                    </a:lnTo>
                    <a:lnTo>
                      <a:pt x="77" y="81"/>
                    </a:lnTo>
                    <a:lnTo>
                      <a:pt x="133" y="128"/>
                    </a:lnTo>
                    <a:lnTo>
                      <a:pt x="181" y="218"/>
                    </a:lnTo>
                    <a:lnTo>
                      <a:pt x="239" y="287"/>
                    </a:lnTo>
                    <a:lnTo>
                      <a:pt x="278" y="329"/>
                    </a:lnTo>
                    <a:lnTo>
                      <a:pt x="347" y="351"/>
                    </a:lnTo>
                    <a:lnTo>
                      <a:pt x="374" y="351"/>
                    </a:lnTo>
                    <a:lnTo>
                      <a:pt x="382" y="292"/>
                    </a:lnTo>
                    <a:lnTo>
                      <a:pt x="380" y="174"/>
                    </a:lnTo>
                    <a:lnTo>
                      <a:pt x="366" y="103"/>
                    </a:lnTo>
                    <a:lnTo>
                      <a:pt x="358" y="37"/>
                    </a:lnTo>
                    <a:lnTo>
                      <a:pt x="374" y="0"/>
                    </a:lnTo>
                    <a:lnTo>
                      <a:pt x="419" y="0"/>
                    </a:lnTo>
                    <a:lnTo>
                      <a:pt x="427" y="44"/>
                    </a:lnTo>
                    <a:lnTo>
                      <a:pt x="398" y="88"/>
                    </a:lnTo>
                    <a:lnTo>
                      <a:pt x="419" y="118"/>
                    </a:lnTo>
                    <a:lnTo>
                      <a:pt x="459" y="120"/>
                    </a:lnTo>
                    <a:lnTo>
                      <a:pt x="490" y="128"/>
                    </a:lnTo>
                    <a:lnTo>
                      <a:pt x="506" y="147"/>
                    </a:lnTo>
                    <a:lnTo>
                      <a:pt x="517" y="191"/>
                    </a:lnTo>
                    <a:lnTo>
                      <a:pt x="490" y="206"/>
                    </a:lnTo>
                    <a:lnTo>
                      <a:pt x="466" y="204"/>
                    </a:lnTo>
                    <a:lnTo>
                      <a:pt x="451" y="177"/>
                    </a:lnTo>
                    <a:lnTo>
                      <a:pt x="413" y="177"/>
                    </a:lnTo>
                    <a:lnTo>
                      <a:pt x="411" y="204"/>
                    </a:lnTo>
                    <a:lnTo>
                      <a:pt x="429" y="309"/>
                    </a:lnTo>
                    <a:lnTo>
                      <a:pt x="427" y="380"/>
                    </a:lnTo>
                    <a:lnTo>
                      <a:pt x="404" y="427"/>
                    </a:lnTo>
                    <a:lnTo>
                      <a:pt x="347" y="427"/>
                    </a:lnTo>
                    <a:lnTo>
                      <a:pt x="254" y="388"/>
                    </a:lnTo>
                    <a:lnTo>
                      <a:pt x="175" y="336"/>
                    </a:lnTo>
                    <a:lnTo>
                      <a:pt x="109" y="277"/>
                    </a:lnTo>
                    <a:lnTo>
                      <a:pt x="55" y="218"/>
                    </a:lnTo>
                    <a:lnTo>
                      <a:pt x="8" y="162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12"/>
              <p:cNvSpPr>
                <a:spLocks/>
              </p:cNvSpPr>
              <p:nvPr/>
            </p:nvSpPr>
            <p:spPr bwMode="auto">
              <a:xfrm>
                <a:off x="583" y="3066"/>
                <a:ext cx="360" cy="704"/>
              </a:xfrm>
              <a:custGeom>
                <a:avLst/>
                <a:gdLst>
                  <a:gd name="T0" fmla="*/ 40 w 360"/>
                  <a:gd name="T1" fmla="*/ 0 h 704"/>
                  <a:gd name="T2" fmla="*/ 104 w 360"/>
                  <a:gd name="T3" fmla="*/ 37 h 704"/>
                  <a:gd name="T4" fmla="*/ 136 w 360"/>
                  <a:gd name="T5" fmla="*/ 95 h 704"/>
                  <a:gd name="T6" fmla="*/ 160 w 360"/>
                  <a:gd name="T7" fmla="*/ 161 h 704"/>
                  <a:gd name="T8" fmla="*/ 178 w 360"/>
                  <a:gd name="T9" fmla="*/ 258 h 704"/>
                  <a:gd name="T10" fmla="*/ 178 w 360"/>
                  <a:gd name="T11" fmla="*/ 329 h 704"/>
                  <a:gd name="T12" fmla="*/ 162 w 360"/>
                  <a:gd name="T13" fmla="*/ 424 h 704"/>
                  <a:gd name="T14" fmla="*/ 131 w 360"/>
                  <a:gd name="T15" fmla="*/ 504 h 704"/>
                  <a:gd name="T16" fmla="*/ 131 w 360"/>
                  <a:gd name="T17" fmla="*/ 577 h 704"/>
                  <a:gd name="T18" fmla="*/ 144 w 360"/>
                  <a:gd name="T19" fmla="*/ 614 h 704"/>
                  <a:gd name="T20" fmla="*/ 168 w 360"/>
                  <a:gd name="T21" fmla="*/ 614 h 704"/>
                  <a:gd name="T22" fmla="*/ 216 w 360"/>
                  <a:gd name="T23" fmla="*/ 609 h 704"/>
                  <a:gd name="T24" fmla="*/ 280 w 360"/>
                  <a:gd name="T25" fmla="*/ 621 h 704"/>
                  <a:gd name="T26" fmla="*/ 336 w 360"/>
                  <a:gd name="T27" fmla="*/ 646 h 704"/>
                  <a:gd name="T28" fmla="*/ 355 w 360"/>
                  <a:gd name="T29" fmla="*/ 658 h 704"/>
                  <a:gd name="T30" fmla="*/ 360 w 360"/>
                  <a:gd name="T31" fmla="*/ 680 h 704"/>
                  <a:gd name="T32" fmla="*/ 315 w 360"/>
                  <a:gd name="T33" fmla="*/ 702 h 704"/>
                  <a:gd name="T34" fmla="*/ 280 w 360"/>
                  <a:gd name="T35" fmla="*/ 704 h 704"/>
                  <a:gd name="T36" fmla="*/ 251 w 360"/>
                  <a:gd name="T37" fmla="*/ 689 h 704"/>
                  <a:gd name="T38" fmla="*/ 202 w 360"/>
                  <a:gd name="T39" fmla="*/ 660 h 704"/>
                  <a:gd name="T40" fmla="*/ 147 w 360"/>
                  <a:gd name="T41" fmla="*/ 658 h 704"/>
                  <a:gd name="T42" fmla="*/ 104 w 360"/>
                  <a:gd name="T43" fmla="*/ 682 h 704"/>
                  <a:gd name="T44" fmla="*/ 75 w 360"/>
                  <a:gd name="T45" fmla="*/ 675 h 704"/>
                  <a:gd name="T46" fmla="*/ 64 w 360"/>
                  <a:gd name="T47" fmla="*/ 646 h 704"/>
                  <a:gd name="T48" fmla="*/ 80 w 360"/>
                  <a:gd name="T49" fmla="*/ 599 h 704"/>
                  <a:gd name="T50" fmla="*/ 88 w 360"/>
                  <a:gd name="T51" fmla="*/ 519 h 704"/>
                  <a:gd name="T52" fmla="*/ 96 w 360"/>
                  <a:gd name="T53" fmla="*/ 438 h 704"/>
                  <a:gd name="T54" fmla="*/ 107 w 360"/>
                  <a:gd name="T55" fmla="*/ 322 h 704"/>
                  <a:gd name="T56" fmla="*/ 104 w 360"/>
                  <a:gd name="T57" fmla="*/ 263 h 704"/>
                  <a:gd name="T58" fmla="*/ 80 w 360"/>
                  <a:gd name="T59" fmla="*/ 192 h 704"/>
                  <a:gd name="T60" fmla="*/ 48 w 360"/>
                  <a:gd name="T61" fmla="*/ 141 h 704"/>
                  <a:gd name="T62" fmla="*/ 18 w 360"/>
                  <a:gd name="T63" fmla="*/ 90 h 704"/>
                  <a:gd name="T64" fmla="*/ 0 w 360"/>
                  <a:gd name="T65" fmla="*/ 39 h 704"/>
                  <a:gd name="T66" fmla="*/ 11 w 360"/>
                  <a:gd name="T67" fmla="*/ 2 h 704"/>
                  <a:gd name="T68" fmla="*/ 40 w 360"/>
                  <a:gd name="T69" fmla="*/ 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04">
                    <a:moveTo>
                      <a:pt x="40" y="0"/>
                    </a:moveTo>
                    <a:lnTo>
                      <a:pt x="104" y="37"/>
                    </a:lnTo>
                    <a:lnTo>
                      <a:pt x="136" y="95"/>
                    </a:lnTo>
                    <a:lnTo>
                      <a:pt x="160" y="161"/>
                    </a:lnTo>
                    <a:lnTo>
                      <a:pt x="178" y="258"/>
                    </a:lnTo>
                    <a:lnTo>
                      <a:pt x="178" y="329"/>
                    </a:lnTo>
                    <a:lnTo>
                      <a:pt x="162" y="424"/>
                    </a:lnTo>
                    <a:lnTo>
                      <a:pt x="131" y="504"/>
                    </a:lnTo>
                    <a:lnTo>
                      <a:pt x="131" y="577"/>
                    </a:lnTo>
                    <a:lnTo>
                      <a:pt x="144" y="614"/>
                    </a:lnTo>
                    <a:lnTo>
                      <a:pt x="168" y="614"/>
                    </a:lnTo>
                    <a:lnTo>
                      <a:pt x="216" y="609"/>
                    </a:lnTo>
                    <a:lnTo>
                      <a:pt x="280" y="621"/>
                    </a:lnTo>
                    <a:lnTo>
                      <a:pt x="336" y="646"/>
                    </a:lnTo>
                    <a:lnTo>
                      <a:pt x="355" y="658"/>
                    </a:lnTo>
                    <a:lnTo>
                      <a:pt x="360" y="680"/>
                    </a:lnTo>
                    <a:lnTo>
                      <a:pt x="315" y="702"/>
                    </a:lnTo>
                    <a:lnTo>
                      <a:pt x="280" y="704"/>
                    </a:lnTo>
                    <a:lnTo>
                      <a:pt x="251" y="689"/>
                    </a:lnTo>
                    <a:lnTo>
                      <a:pt x="202" y="660"/>
                    </a:lnTo>
                    <a:lnTo>
                      <a:pt x="147" y="658"/>
                    </a:lnTo>
                    <a:lnTo>
                      <a:pt x="104" y="682"/>
                    </a:lnTo>
                    <a:lnTo>
                      <a:pt x="75" y="675"/>
                    </a:lnTo>
                    <a:lnTo>
                      <a:pt x="64" y="646"/>
                    </a:lnTo>
                    <a:lnTo>
                      <a:pt x="80" y="599"/>
                    </a:lnTo>
                    <a:lnTo>
                      <a:pt x="88" y="519"/>
                    </a:lnTo>
                    <a:lnTo>
                      <a:pt x="96" y="438"/>
                    </a:lnTo>
                    <a:lnTo>
                      <a:pt x="107" y="322"/>
                    </a:lnTo>
                    <a:lnTo>
                      <a:pt x="104" y="263"/>
                    </a:lnTo>
                    <a:lnTo>
                      <a:pt x="80" y="192"/>
                    </a:lnTo>
                    <a:lnTo>
                      <a:pt x="48" y="141"/>
                    </a:lnTo>
                    <a:lnTo>
                      <a:pt x="18" y="90"/>
                    </a:lnTo>
                    <a:lnTo>
                      <a:pt x="0" y="39"/>
                    </a:lnTo>
                    <a:lnTo>
                      <a:pt x="11" y="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13"/>
              <p:cNvSpPr>
                <a:spLocks/>
              </p:cNvSpPr>
              <p:nvPr/>
            </p:nvSpPr>
            <p:spPr bwMode="auto">
              <a:xfrm>
                <a:off x="382" y="3061"/>
                <a:ext cx="219" cy="793"/>
              </a:xfrm>
              <a:custGeom>
                <a:avLst/>
                <a:gdLst>
                  <a:gd name="T0" fmla="*/ 70 w 219"/>
                  <a:gd name="T1" fmla="*/ 180 h 793"/>
                  <a:gd name="T2" fmla="*/ 97 w 219"/>
                  <a:gd name="T3" fmla="*/ 58 h 793"/>
                  <a:gd name="T4" fmla="*/ 154 w 219"/>
                  <a:gd name="T5" fmla="*/ 0 h 793"/>
                  <a:gd name="T6" fmla="*/ 219 w 219"/>
                  <a:gd name="T7" fmla="*/ 22 h 793"/>
                  <a:gd name="T8" fmla="*/ 216 w 219"/>
                  <a:gd name="T9" fmla="*/ 88 h 793"/>
                  <a:gd name="T10" fmla="*/ 176 w 219"/>
                  <a:gd name="T11" fmla="*/ 153 h 793"/>
                  <a:gd name="T12" fmla="*/ 138 w 219"/>
                  <a:gd name="T13" fmla="*/ 246 h 793"/>
                  <a:gd name="T14" fmla="*/ 119 w 219"/>
                  <a:gd name="T15" fmla="*/ 326 h 793"/>
                  <a:gd name="T16" fmla="*/ 106 w 219"/>
                  <a:gd name="T17" fmla="*/ 387 h 793"/>
                  <a:gd name="T18" fmla="*/ 106 w 219"/>
                  <a:gd name="T19" fmla="*/ 457 h 793"/>
                  <a:gd name="T20" fmla="*/ 113 w 219"/>
                  <a:gd name="T21" fmla="*/ 525 h 793"/>
                  <a:gd name="T22" fmla="*/ 135 w 219"/>
                  <a:gd name="T23" fmla="*/ 596 h 793"/>
                  <a:gd name="T24" fmla="*/ 154 w 219"/>
                  <a:gd name="T25" fmla="*/ 642 h 793"/>
                  <a:gd name="T26" fmla="*/ 162 w 219"/>
                  <a:gd name="T27" fmla="*/ 671 h 793"/>
                  <a:gd name="T28" fmla="*/ 162 w 219"/>
                  <a:gd name="T29" fmla="*/ 698 h 793"/>
                  <a:gd name="T30" fmla="*/ 135 w 219"/>
                  <a:gd name="T31" fmla="*/ 713 h 793"/>
                  <a:gd name="T32" fmla="*/ 95 w 219"/>
                  <a:gd name="T33" fmla="*/ 737 h 793"/>
                  <a:gd name="T34" fmla="*/ 70 w 219"/>
                  <a:gd name="T35" fmla="*/ 786 h 793"/>
                  <a:gd name="T36" fmla="*/ 46 w 219"/>
                  <a:gd name="T37" fmla="*/ 793 h 793"/>
                  <a:gd name="T38" fmla="*/ 16 w 219"/>
                  <a:gd name="T39" fmla="*/ 786 h 793"/>
                  <a:gd name="T40" fmla="*/ 0 w 219"/>
                  <a:gd name="T41" fmla="*/ 749 h 793"/>
                  <a:gd name="T42" fmla="*/ 16 w 219"/>
                  <a:gd name="T43" fmla="*/ 722 h 793"/>
                  <a:gd name="T44" fmla="*/ 54 w 219"/>
                  <a:gd name="T45" fmla="*/ 705 h 793"/>
                  <a:gd name="T46" fmla="*/ 86 w 219"/>
                  <a:gd name="T47" fmla="*/ 684 h 793"/>
                  <a:gd name="T48" fmla="*/ 102 w 219"/>
                  <a:gd name="T49" fmla="*/ 640 h 793"/>
                  <a:gd name="T50" fmla="*/ 97 w 219"/>
                  <a:gd name="T51" fmla="*/ 591 h 793"/>
                  <a:gd name="T52" fmla="*/ 79 w 219"/>
                  <a:gd name="T53" fmla="*/ 525 h 793"/>
                  <a:gd name="T54" fmla="*/ 62 w 219"/>
                  <a:gd name="T55" fmla="*/ 460 h 793"/>
                  <a:gd name="T56" fmla="*/ 54 w 219"/>
                  <a:gd name="T57" fmla="*/ 384 h 793"/>
                  <a:gd name="T58" fmla="*/ 48 w 219"/>
                  <a:gd name="T59" fmla="*/ 319 h 793"/>
                  <a:gd name="T60" fmla="*/ 57 w 219"/>
                  <a:gd name="T61" fmla="*/ 263 h 793"/>
                  <a:gd name="T62" fmla="*/ 57 w 219"/>
                  <a:gd name="T63" fmla="*/ 216 h 793"/>
                  <a:gd name="T64" fmla="*/ 70 w 219"/>
                  <a:gd name="T65" fmla="*/ 18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9" h="793">
                    <a:moveTo>
                      <a:pt x="70" y="180"/>
                    </a:moveTo>
                    <a:lnTo>
                      <a:pt x="97" y="58"/>
                    </a:lnTo>
                    <a:lnTo>
                      <a:pt x="154" y="0"/>
                    </a:lnTo>
                    <a:lnTo>
                      <a:pt x="219" y="22"/>
                    </a:lnTo>
                    <a:lnTo>
                      <a:pt x="216" y="88"/>
                    </a:lnTo>
                    <a:lnTo>
                      <a:pt x="176" y="153"/>
                    </a:lnTo>
                    <a:lnTo>
                      <a:pt x="138" y="246"/>
                    </a:lnTo>
                    <a:lnTo>
                      <a:pt x="119" y="326"/>
                    </a:lnTo>
                    <a:lnTo>
                      <a:pt x="106" y="387"/>
                    </a:lnTo>
                    <a:lnTo>
                      <a:pt x="106" y="457"/>
                    </a:lnTo>
                    <a:lnTo>
                      <a:pt x="113" y="525"/>
                    </a:lnTo>
                    <a:lnTo>
                      <a:pt x="135" y="596"/>
                    </a:lnTo>
                    <a:lnTo>
                      <a:pt x="154" y="642"/>
                    </a:lnTo>
                    <a:lnTo>
                      <a:pt x="162" y="671"/>
                    </a:lnTo>
                    <a:lnTo>
                      <a:pt x="162" y="698"/>
                    </a:lnTo>
                    <a:lnTo>
                      <a:pt x="135" y="713"/>
                    </a:lnTo>
                    <a:lnTo>
                      <a:pt x="95" y="737"/>
                    </a:lnTo>
                    <a:lnTo>
                      <a:pt x="70" y="786"/>
                    </a:lnTo>
                    <a:lnTo>
                      <a:pt x="46" y="793"/>
                    </a:lnTo>
                    <a:lnTo>
                      <a:pt x="16" y="786"/>
                    </a:lnTo>
                    <a:lnTo>
                      <a:pt x="0" y="749"/>
                    </a:lnTo>
                    <a:lnTo>
                      <a:pt x="16" y="722"/>
                    </a:lnTo>
                    <a:lnTo>
                      <a:pt x="54" y="705"/>
                    </a:lnTo>
                    <a:lnTo>
                      <a:pt x="86" y="684"/>
                    </a:lnTo>
                    <a:lnTo>
                      <a:pt x="102" y="640"/>
                    </a:lnTo>
                    <a:lnTo>
                      <a:pt x="97" y="591"/>
                    </a:lnTo>
                    <a:lnTo>
                      <a:pt x="79" y="525"/>
                    </a:lnTo>
                    <a:lnTo>
                      <a:pt x="62" y="460"/>
                    </a:lnTo>
                    <a:lnTo>
                      <a:pt x="54" y="384"/>
                    </a:lnTo>
                    <a:lnTo>
                      <a:pt x="48" y="319"/>
                    </a:lnTo>
                    <a:lnTo>
                      <a:pt x="57" y="263"/>
                    </a:lnTo>
                    <a:lnTo>
                      <a:pt x="57" y="216"/>
                    </a:lnTo>
                    <a:lnTo>
                      <a:pt x="70" y="1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2339871" y="3864278"/>
              <a:ext cx="973138" cy="657225"/>
            </a:xfrm>
            <a:custGeom>
              <a:avLst/>
              <a:gdLst>
                <a:gd name="T0" fmla="*/ 13 w 613"/>
                <a:gd name="T1" fmla="*/ 61 h 414"/>
                <a:gd name="T2" fmla="*/ 43 w 613"/>
                <a:gd name="T3" fmla="*/ 57 h 414"/>
                <a:gd name="T4" fmla="*/ 79 w 613"/>
                <a:gd name="T5" fmla="*/ 81 h 414"/>
                <a:gd name="T6" fmla="*/ 106 w 613"/>
                <a:gd name="T7" fmla="*/ 124 h 414"/>
                <a:gd name="T8" fmla="*/ 142 w 613"/>
                <a:gd name="T9" fmla="*/ 195 h 414"/>
                <a:gd name="T10" fmla="*/ 171 w 613"/>
                <a:gd name="T11" fmla="*/ 258 h 414"/>
                <a:gd name="T12" fmla="*/ 198 w 613"/>
                <a:gd name="T13" fmla="*/ 318 h 414"/>
                <a:gd name="T14" fmla="*/ 214 w 613"/>
                <a:gd name="T15" fmla="*/ 328 h 414"/>
                <a:gd name="T16" fmla="*/ 246 w 613"/>
                <a:gd name="T17" fmla="*/ 318 h 414"/>
                <a:gd name="T18" fmla="*/ 307 w 613"/>
                <a:gd name="T19" fmla="*/ 268 h 414"/>
                <a:gd name="T20" fmla="*/ 378 w 613"/>
                <a:gd name="T21" fmla="*/ 208 h 414"/>
                <a:gd name="T22" fmla="*/ 424 w 613"/>
                <a:gd name="T23" fmla="*/ 156 h 414"/>
                <a:gd name="T24" fmla="*/ 446 w 613"/>
                <a:gd name="T25" fmla="*/ 125 h 414"/>
                <a:gd name="T26" fmla="*/ 446 w 613"/>
                <a:gd name="T27" fmla="*/ 113 h 414"/>
                <a:gd name="T28" fmla="*/ 446 w 613"/>
                <a:gd name="T29" fmla="*/ 96 h 414"/>
                <a:gd name="T30" fmla="*/ 449 w 613"/>
                <a:gd name="T31" fmla="*/ 86 h 414"/>
                <a:gd name="T32" fmla="*/ 445 w 613"/>
                <a:gd name="T33" fmla="*/ 51 h 414"/>
                <a:gd name="T34" fmla="*/ 432 w 613"/>
                <a:gd name="T35" fmla="*/ 25 h 414"/>
                <a:gd name="T36" fmla="*/ 438 w 613"/>
                <a:gd name="T37" fmla="*/ 0 h 414"/>
                <a:gd name="T38" fmla="*/ 468 w 613"/>
                <a:gd name="T39" fmla="*/ 0 h 414"/>
                <a:gd name="T40" fmla="*/ 485 w 613"/>
                <a:gd name="T41" fmla="*/ 39 h 414"/>
                <a:gd name="T42" fmla="*/ 478 w 613"/>
                <a:gd name="T43" fmla="*/ 100 h 414"/>
                <a:gd name="T44" fmla="*/ 490 w 613"/>
                <a:gd name="T45" fmla="*/ 100 h 414"/>
                <a:gd name="T46" fmla="*/ 526 w 613"/>
                <a:gd name="T47" fmla="*/ 96 h 414"/>
                <a:gd name="T48" fmla="*/ 563 w 613"/>
                <a:gd name="T49" fmla="*/ 73 h 414"/>
                <a:gd name="T50" fmla="*/ 594 w 613"/>
                <a:gd name="T51" fmla="*/ 69 h 414"/>
                <a:gd name="T52" fmla="*/ 602 w 613"/>
                <a:gd name="T53" fmla="*/ 91 h 414"/>
                <a:gd name="T54" fmla="*/ 613 w 613"/>
                <a:gd name="T55" fmla="*/ 137 h 414"/>
                <a:gd name="T56" fmla="*/ 562 w 613"/>
                <a:gd name="T57" fmla="*/ 207 h 414"/>
                <a:gd name="T58" fmla="*/ 534 w 613"/>
                <a:gd name="T59" fmla="*/ 241 h 414"/>
                <a:gd name="T60" fmla="*/ 508 w 613"/>
                <a:gd name="T61" fmla="*/ 245 h 414"/>
                <a:gd name="T62" fmla="*/ 476 w 613"/>
                <a:gd name="T63" fmla="*/ 208 h 414"/>
                <a:gd name="T64" fmla="*/ 438 w 613"/>
                <a:gd name="T65" fmla="*/ 207 h 414"/>
                <a:gd name="T66" fmla="*/ 404 w 613"/>
                <a:gd name="T67" fmla="*/ 241 h 414"/>
                <a:gd name="T68" fmla="*/ 347 w 613"/>
                <a:gd name="T69" fmla="*/ 302 h 414"/>
                <a:gd name="T70" fmla="*/ 289 w 613"/>
                <a:gd name="T71" fmla="*/ 372 h 414"/>
                <a:gd name="T72" fmla="*/ 239 w 613"/>
                <a:gd name="T73" fmla="*/ 402 h 414"/>
                <a:gd name="T74" fmla="*/ 202 w 613"/>
                <a:gd name="T75" fmla="*/ 414 h 414"/>
                <a:gd name="T76" fmla="*/ 180 w 613"/>
                <a:gd name="T77" fmla="*/ 401 h 414"/>
                <a:gd name="T78" fmla="*/ 162 w 613"/>
                <a:gd name="T79" fmla="*/ 362 h 414"/>
                <a:gd name="T80" fmla="*/ 129 w 613"/>
                <a:gd name="T81" fmla="*/ 297 h 414"/>
                <a:gd name="T82" fmla="*/ 86 w 613"/>
                <a:gd name="T83" fmla="*/ 220 h 414"/>
                <a:gd name="T84" fmla="*/ 44 w 613"/>
                <a:gd name="T85" fmla="*/ 180 h 414"/>
                <a:gd name="T86" fmla="*/ 8 w 613"/>
                <a:gd name="T87" fmla="*/ 139 h 414"/>
                <a:gd name="T88" fmla="*/ 0 w 613"/>
                <a:gd name="T89" fmla="*/ 100 h 414"/>
                <a:gd name="T90" fmla="*/ 13 w 613"/>
                <a:gd name="T91" fmla="*/ 6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3" h="414">
                  <a:moveTo>
                    <a:pt x="13" y="61"/>
                  </a:moveTo>
                  <a:lnTo>
                    <a:pt x="43" y="57"/>
                  </a:lnTo>
                  <a:lnTo>
                    <a:pt x="79" y="81"/>
                  </a:lnTo>
                  <a:lnTo>
                    <a:pt x="106" y="124"/>
                  </a:lnTo>
                  <a:lnTo>
                    <a:pt x="142" y="195"/>
                  </a:lnTo>
                  <a:lnTo>
                    <a:pt x="171" y="258"/>
                  </a:lnTo>
                  <a:lnTo>
                    <a:pt x="198" y="318"/>
                  </a:lnTo>
                  <a:lnTo>
                    <a:pt x="214" y="328"/>
                  </a:lnTo>
                  <a:lnTo>
                    <a:pt x="246" y="318"/>
                  </a:lnTo>
                  <a:lnTo>
                    <a:pt x="307" y="268"/>
                  </a:lnTo>
                  <a:lnTo>
                    <a:pt x="378" y="208"/>
                  </a:lnTo>
                  <a:lnTo>
                    <a:pt x="424" y="156"/>
                  </a:lnTo>
                  <a:lnTo>
                    <a:pt x="446" y="125"/>
                  </a:lnTo>
                  <a:lnTo>
                    <a:pt x="446" y="113"/>
                  </a:lnTo>
                  <a:lnTo>
                    <a:pt x="446" y="96"/>
                  </a:lnTo>
                  <a:lnTo>
                    <a:pt x="449" y="86"/>
                  </a:lnTo>
                  <a:lnTo>
                    <a:pt x="445" y="51"/>
                  </a:lnTo>
                  <a:lnTo>
                    <a:pt x="432" y="25"/>
                  </a:lnTo>
                  <a:lnTo>
                    <a:pt x="438" y="0"/>
                  </a:lnTo>
                  <a:lnTo>
                    <a:pt x="468" y="0"/>
                  </a:lnTo>
                  <a:lnTo>
                    <a:pt x="485" y="39"/>
                  </a:lnTo>
                  <a:lnTo>
                    <a:pt x="478" y="100"/>
                  </a:lnTo>
                  <a:lnTo>
                    <a:pt x="490" y="100"/>
                  </a:lnTo>
                  <a:lnTo>
                    <a:pt x="526" y="96"/>
                  </a:lnTo>
                  <a:lnTo>
                    <a:pt x="563" y="73"/>
                  </a:lnTo>
                  <a:lnTo>
                    <a:pt x="594" y="69"/>
                  </a:lnTo>
                  <a:lnTo>
                    <a:pt x="602" y="91"/>
                  </a:lnTo>
                  <a:lnTo>
                    <a:pt x="613" y="137"/>
                  </a:lnTo>
                  <a:lnTo>
                    <a:pt x="562" y="207"/>
                  </a:lnTo>
                  <a:lnTo>
                    <a:pt x="534" y="241"/>
                  </a:lnTo>
                  <a:lnTo>
                    <a:pt x="508" y="245"/>
                  </a:lnTo>
                  <a:lnTo>
                    <a:pt x="476" y="208"/>
                  </a:lnTo>
                  <a:lnTo>
                    <a:pt x="438" y="207"/>
                  </a:lnTo>
                  <a:lnTo>
                    <a:pt x="404" y="241"/>
                  </a:lnTo>
                  <a:lnTo>
                    <a:pt x="347" y="302"/>
                  </a:lnTo>
                  <a:lnTo>
                    <a:pt x="289" y="372"/>
                  </a:lnTo>
                  <a:lnTo>
                    <a:pt x="239" y="402"/>
                  </a:lnTo>
                  <a:lnTo>
                    <a:pt x="202" y="414"/>
                  </a:lnTo>
                  <a:lnTo>
                    <a:pt x="180" y="401"/>
                  </a:lnTo>
                  <a:lnTo>
                    <a:pt x="162" y="362"/>
                  </a:lnTo>
                  <a:lnTo>
                    <a:pt x="129" y="297"/>
                  </a:lnTo>
                  <a:lnTo>
                    <a:pt x="86" y="220"/>
                  </a:lnTo>
                  <a:lnTo>
                    <a:pt x="44" y="180"/>
                  </a:lnTo>
                  <a:lnTo>
                    <a:pt x="8" y="139"/>
                  </a:lnTo>
                  <a:lnTo>
                    <a:pt x="0" y="100"/>
                  </a:lnTo>
                  <a:lnTo>
                    <a:pt x="13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495045" y="5824292"/>
              <a:ext cx="222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Pro-bottled water 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876800" y="3016360"/>
            <a:ext cx="3203702" cy="2942379"/>
            <a:chOff x="4572000" y="3016360"/>
            <a:chExt cx="3203702" cy="2942379"/>
          </a:xfrm>
        </p:grpSpPr>
        <p:grpSp>
          <p:nvGrpSpPr>
            <p:cNvPr id="38" name="Group 37"/>
            <p:cNvGrpSpPr/>
            <p:nvPr/>
          </p:nvGrpSpPr>
          <p:grpSpPr>
            <a:xfrm>
              <a:off x="4572000" y="3016360"/>
              <a:ext cx="3203702" cy="2942379"/>
              <a:chOff x="4572000" y="3016360"/>
              <a:chExt cx="3203702" cy="2942379"/>
            </a:xfrm>
          </p:grpSpPr>
          <p:grpSp>
            <p:nvGrpSpPr>
              <p:cNvPr id="4123" name="Group 4122"/>
              <p:cNvGrpSpPr/>
              <p:nvPr/>
            </p:nvGrpSpPr>
            <p:grpSpPr>
              <a:xfrm>
                <a:off x="4572000" y="3016360"/>
                <a:ext cx="3203702" cy="2942379"/>
                <a:chOff x="6309360" y="2933700"/>
                <a:chExt cx="2792412" cy="2727797"/>
              </a:xfrm>
            </p:grpSpPr>
            <p:grpSp>
              <p:nvGrpSpPr>
                <p:cNvPr id="8" name="Group 15"/>
                <p:cNvGrpSpPr>
                  <a:grpSpLocks/>
                </p:cNvGrpSpPr>
                <p:nvPr/>
              </p:nvGrpSpPr>
              <p:grpSpPr bwMode="auto">
                <a:xfrm>
                  <a:off x="6854824" y="2933700"/>
                  <a:ext cx="800100" cy="2292350"/>
                  <a:chOff x="4318" y="1848"/>
                  <a:chExt cx="504" cy="1444"/>
                </a:xfrm>
              </p:grpSpPr>
              <p:sp>
                <p:nvSpPr>
                  <p:cNvPr id="9" name="Freeform 9"/>
                  <p:cNvSpPr>
                    <a:spLocks/>
                  </p:cNvSpPr>
                  <p:nvPr/>
                </p:nvSpPr>
                <p:spPr bwMode="auto">
                  <a:xfrm>
                    <a:off x="4397" y="1848"/>
                    <a:ext cx="354" cy="320"/>
                  </a:xfrm>
                  <a:custGeom>
                    <a:avLst/>
                    <a:gdLst>
                      <a:gd name="T0" fmla="*/ 123 w 354"/>
                      <a:gd name="T1" fmla="*/ 196 h 320"/>
                      <a:gd name="T2" fmla="*/ 127 w 354"/>
                      <a:gd name="T3" fmla="*/ 152 h 320"/>
                      <a:gd name="T4" fmla="*/ 144 w 354"/>
                      <a:gd name="T5" fmla="*/ 101 h 320"/>
                      <a:gd name="T6" fmla="*/ 169 w 354"/>
                      <a:gd name="T7" fmla="*/ 61 h 320"/>
                      <a:gd name="T8" fmla="*/ 198 w 354"/>
                      <a:gd name="T9" fmla="*/ 30 h 320"/>
                      <a:gd name="T10" fmla="*/ 240 w 354"/>
                      <a:gd name="T11" fmla="*/ 8 h 320"/>
                      <a:gd name="T12" fmla="*/ 276 w 354"/>
                      <a:gd name="T13" fmla="*/ 0 h 320"/>
                      <a:gd name="T14" fmla="*/ 317 w 354"/>
                      <a:gd name="T15" fmla="*/ 13 h 320"/>
                      <a:gd name="T16" fmla="*/ 342 w 354"/>
                      <a:gd name="T17" fmla="*/ 51 h 320"/>
                      <a:gd name="T18" fmla="*/ 350 w 354"/>
                      <a:gd name="T19" fmla="*/ 95 h 320"/>
                      <a:gd name="T20" fmla="*/ 354 w 354"/>
                      <a:gd name="T21" fmla="*/ 142 h 320"/>
                      <a:gd name="T22" fmla="*/ 340 w 354"/>
                      <a:gd name="T23" fmla="*/ 191 h 320"/>
                      <a:gd name="T24" fmla="*/ 312 w 354"/>
                      <a:gd name="T25" fmla="*/ 247 h 320"/>
                      <a:gd name="T26" fmla="*/ 276 w 354"/>
                      <a:gd name="T27" fmla="*/ 286 h 320"/>
                      <a:gd name="T28" fmla="*/ 232 w 354"/>
                      <a:gd name="T29" fmla="*/ 311 h 320"/>
                      <a:gd name="T30" fmla="*/ 200 w 354"/>
                      <a:gd name="T31" fmla="*/ 320 h 320"/>
                      <a:gd name="T32" fmla="*/ 171 w 354"/>
                      <a:gd name="T33" fmla="*/ 315 h 320"/>
                      <a:gd name="T34" fmla="*/ 148 w 354"/>
                      <a:gd name="T35" fmla="*/ 299 h 320"/>
                      <a:gd name="T36" fmla="*/ 131 w 354"/>
                      <a:gd name="T37" fmla="*/ 264 h 320"/>
                      <a:gd name="T38" fmla="*/ 126 w 354"/>
                      <a:gd name="T39" fmla="*/ 243 h 320"/>
                      <a:gd name="T40" fmla="*/ 80 w 354"/>
                      <a:gd name="T41" fmla="*/ 247 h 320"/>
                      <a:gd name="T42" fmla="*/ 43 w 354"/>
                      <a:gd name="T43" fmla="*/ 260 h 320"/>
                      <a:gd name="T44" fmla="*/ 9 w 354"/>
                      <a:gd name="T45" fmla="*/ 259 h 320"/>
                      <a:gd name="T46" fmla="*/ 0 w 354"/>
                      <a:gd name="T47" fmla="*/ 238 h 320"/>
                      <a:gd name="T48" fmla="*/ 9 w 354"/>
                      <a:gd name="T49" fmla="*/ 221 h 320"/>
                      <a:gd name="T50" fmla="*/ 27 w 354"/>
                      <a:gd name="T51" fmla="*/ 202 h 320"/>
                      <a:gd name="T52" fmla="*/ 62 w 354"/>
                      <a:gd name="T53" fmla="*/ 202 h 320"/>
                      <a:gd name="T54" fmla="*/ 86 w 354"/>
                      <a:gd name="T55" fmla="*/ 202 h 320"/>
                      <a:gd name="T56" fmla="*/ 123 w 354"/>
                      <a:gd name="T57" fmla="*/ 196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4" h="320">
                        <a:moveTo>
                          <a:pt x="123" y="196"/>
                        </a:moveTo>
                        <a:lnTo>
                          <a:pt x="127" y="152"/>
                        </a:lnTo>
                        <a:lnTo>
                          <a:pt x="144" y="101"/>
                        </a:lnTo>
                        <a:lnTo>
                          <a:pt x="169" y="61"/>
                        </a:lnTo>
                        <a:lnTo>
                          <a:pt x="198" y="30"/>
                        </a:lnTo>
                        <a:lnTo>
                          <a:pt x="240" y="8"/>
                        </a:lnTo>
                        <a:lnTo>
                          <a:pt x="276" y="0"/>
                        </a:lnTo>
                        <a:lnTo>
                          <a:pt x="317" y="13"/>
                        </a:lnTo>
                        <a:lnTo>
                          <a:pt x="342" y="51"/>
                        </a:lnTo>
                        <a:lnTo>
                          <a:pt x="350" y="95"/>
                        </a:lnTo>
                        <a:lnTo>
                          <a:pt x="354" y="142"/>
                        </a:lnTo>
                        <a:lnTo>
                          <a:pt x="340" y="191"/>
                        </a:lnTo>
                        <a:lnTo>
                          <a:pt x="312" y="247"/>
                        </a:lnTo>
                        <a:lnTo>
                          <a:pt x="276" y="286"/>
                        </a:lnTo>
                        <a:lnTo>
                          <a:pt x="232" y="311"/>
                        </a:lnTo>
                        <a:lnTo>
                          <a:pt x="200" y="320"/>
                        </a:lnTo>
                        <a:lnTo>
                          <a:pt x="171" y="315"/>
                        </a:lnTo>
                        <a:lnTo>
                          <a:pt x="148" y="299"/>
                        </a:lnTo>
                        <a:lnTo>
                          <a:pt x="131" y="264"/>
                        </a:lnTo>
                        <a:lnTo>
                          <a:pt x="126" y="243"/>
                        </a:lnTo>
                        <a:lnTo>
                          <a:pt x="80" y="247"/>
                        </a:lnTo>
                        <a:lnTo>
                          <a:pt x="43" y="260"/>
                        </a:lnTo>
                        <a:lnTo>
                          <a:pt x="9" y="259"/>
                        </a:lnTo>
                        <a:lnTo>
                          <a:pt x="0" y="238"/>
                        </a:lnTo>
                        <a:lnTo>
                          <a:pt x="9" y="221"/>
                        </a:lnTo>
                        <a:lnTo>
                          <a:pt x="27" y="202"/>
                        </a:lnTo>
                        <a:lnTo>
                          <a:pt x="62" y="202"/>
                        </a:lnTo>
                        <a:lnTo>
                          <a:pt x="86" y="202"/>
                        </a:lnTo>
                        <a:lnTo>
                          <a:pt x="123" y="1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" name="Freeform 10"/>
                  <p:cNvSpPr>
                    <a:spLocks/>
                  </p:cNvSpPr>
                  <p:nvPr/>
                </p:nvSpPr>
                <p:spPr bwMode="auto">
                  <a:xfrm>
                    <a:off x="4495" y="2206"/>
                    <a:ext cx="233" cy="556"/>
                  </a:xfrm>
                  <a:custGeom>
                    <a:avLst/>
                    <a:gdLst>
                      <a:gd name="T0" fmla="*/ 7 w 233"/>
                      <a:gd name="T1" fmla="*/ 44 h 556"/>
                      <a:gd name="T2" fmla="*/ 34 w 233"/>
                      <a:gd name="T3" fmla="*/ 17 h 556"/>
                      <a:gd name="T4" fmla="*/ 66 w 233"/>
                      <a:gd name="T5" fmla="*/ 0 h 556"/>
                      <a:gd name="T6" fmla="*/ 111 w 233"/>
                      <a:gd name="T7" fmla="*/ 4 h 556"/>
                      <a:gd name="T8" fmla="*/ 145 w 233"/>
                      <a:gd name="T9" fmla="*/ 21 h 556"/>
                      <a:gd name="T10" fmla="*/ 176 w 233"/>
                      <a:gd name="T11" fmla="*/ 65 h 556"/>
                      <a:gd name="T12" fmla="*/ 210 w 233"/>
                      <a:gd name="T13" fmla="*/ 128 h 556"/>
                      <a:gd name="T14" fmla="*/ 227 w 233"/>
                      <a:gd name="T15" fmla="*/ 186 h 556"/>
                      <a:gd name="T16" fmla="*/ 233 w 233"/>
                      <a:gd name="T17" fmla="*/ 256 h 556"/>
                      <a:gd name="T18" fmla="*/ 233 w 233"/>
                      <a:gd name="T19" fmla="*/ 329 h 556"/>
                      <a:gd name="T20" fmla="*/ 227 w 233"/>
                      <a:gd name="T21" fmla="*/ 397 h 556"/>
                      <a:gd name="T22" fmla="*/ 209 w 233"/>
                      <a:gd name="T23" fmla="*/ 456 h 556"/>
                      <a:gd name="T24" fmla="*/ 182 w 233"/>
                      <a:gd name="T25" fmla="*/ 508 h 556"/>
                      <a:gd name="T26" fmla="*/ 162 w 233"/>
                      <a:gd name="T27" fmla="*/ 534 h 556"/>
                      <a:gd name="T28" fmla="*/ 123 w 233"/>
                      <a:gd name="T29" fmla="*/ 552 h 556"/>
                      <a:gd name="T30" fmla="*/ 93 w 233"/>
                      <a:gd name="T31" fmla="*/ 556 h 556"/>
                      <a:gd name="T32" fmla="*/ 53 w 233"/>
                      <a:gd name="T33" fmla="*/ 542 h 556"/>
                      <a:gd name="T34" fmla="*/ 34 w 233"/>
                      <a:gd name="T35" fmla="*/ 512 h 556"/>
                      <a:gd name="T36" fmla="*/ 18 w 233"/>
                      <a:gd name="T37" fmla="*/ 484 h 556"/>
                      <a:gd name="T38" fmla="*/ 10 w 233"/>
                      <a:gd name="T39" fmla="*/ 453 h 556"/>
                      <a:gd name="T40" fmla="*/ 11 w 233"/>
                      <a:gd name="T41" fmla="*/ 402 h 556"/>
                      <a:gd name="T42" fmla="*/ 18 w 233"/>
                      <a:gd name="T43" fmla="*/ 367 h 556"/>
                      <a:gd name="T44" fmla="*/ 34 w 233"/>
                      <a:gd name="T45" fmla="*/ 331 h 556"/>
                      <a:gd name="T46" fmla="*/ 44 w 233"/>
                      <a:gd name="T47" fmla="*/ 284 h 556"/>
                      <a:gd name="T48" fmla="*/ 53 w 233"/>
                      <a:gd name="T49" fmla="*/ 256 h 556"/>
                      <a:gd name="T50" fmla="*/ 56 w 233"/>
                      <a:gd name="T51" fmla="*/ 220 h 556"/>
                      <a:gd name="T52" fmla="*/ 47 w 233"/>
                      <a:gd name="T53" fmla="*/ 181 h 556"/>
                      <a:gd name="T54" fmla="*/ 25 w 233"/>
                      <a:gd name="T55" fmla="*/ 150 h 556"/>
                      <a:gd name="T56" fmla="*/ 7 w 233"/>
                      <a:gd name="T57" fmla="*/ 120 h 556"/>
                      <a:gd name="T58" fmla="*/ 0 w 233"/>
                      <a:gd name="T59" fmla="*/ 87 h 556"/>
                      <a:gd name="T60" fmla="*/ 7 w 233"/>
                      <a:gd name="T61" fmla="*/ 44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233" h="556">
                        <a:moveTo>
                          <a:pt x="7" y="44"/>
                        </a:moveTo>
                        <a:lnTo>
                          <a:pt x="34" y="17"/>
                        </a:lnTo>
                        <a:lnTo>
                          <a:pt x="66" y="0"/>
                        </a:lnTo>
                        <a:lnTo>
                          <a:pt x="111" y="4"/>
                        </a:lnTo>
                        <a:lnTo>
                          <a:pt x="145" y="21"/>
                        </a:lnTo>
                        <a:lnTo>
                          <a:pt x="176" y="65"/>
                        </a:lnTo>
                        <a:lnTo>
                          <a:pt x="210" y="128"/>
                        </a:lnTo>
                        <a:lnTo>
                          <a:pt x="227" y="186"/>
                        </a:lnTo>
                        <a:lnTo>
                          <a:pt x="233" y="256"/>
                        </a:lnTo>
                        <a:lnTo>
                          <a:pt x="233" y="329"/>
                        </a:lnTo>
                        <a:lnTo>
                          <a:pt x="227" y="397"/>
                        </a:lnTo>
                        <a:lnTo>
                          <a:pt x="209" y="456"/>
                        </a:lnTo>
                        <a:lnTo>
                          <a:pt x="182" y="508"/>
                        </a:lnTo>
                        <a:lnTo>
                          <a:pt x="162" y="534"/>
                        </a:lnTo>
                        <a:lnTo>
                          <a:pt x="123" y="552"/>
                        </a:lnTo>
                        <a:lnTo>
                          <a:pt x="93" y="556"/>
                        </a:lnTo>
                        <a:lnTo>
                          <a:pt x="53" y="542"/>
                        </a:lnTo>
                        <a:lnTo>
                          <a:pt x="34" y="512"/>
                        </a:lnTo>
                        <a:lnTo>
                          <a:pt x="18" y="484"/>
                        </a:lnTo>
                        <a:lnTo>
                          <a:pt x="10" y="453"/>
                        </a:lnTo>
                        <a:lnTo>
                          <a:pt x="11" y="402"/>
                        </a:lnTo>
                        <a:lnTo>
                          <a:pt x="18" y="367"/>
                        </a:lnTo>
                        <a:lnTo>
                          <a:pt x="34" y="331"/>
                        </a:lnTo>
                        <a:lnTo>
                          <a:pt x="44" y="284"/>
                        </a:lnTo>
                        <a:lnTo>
                          <a:pt x="53" y="256"/>
                        </a:lnTo>
                        <a:lnTo>
                          <a:pt x="56" y="220"/>
                        </a:lnTo>
                        <a:lnTo>
                          <a:pt x="47" y="181"/>
                        </a:lnTo>
                        <a:lnTo>
                          <a:pt x="25" y="150"/>
                        </a:lnTo>
                        <a:lnTo>
                          <a:pt x="7" y="120"/>
                        </a:lnTo>
                        <a:lnTo>
                          <a:pt x="0" y="87"/>
                        </a:lnTo>
                        <a:lnTo>
                          <a:pt x="7" y="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3" name="Freeform 13"/>
                  <p:cNvSpPr>
                    <a:spLocks/>
                  </p:cNvSpPr>
                  <p:nvPr/>
                </p:nvSpPr>
                <p:spPr bwMode="auto">
                  <a:xfrm>
                    <a:off x="4318" y="2632"/>
                    <a:ext cx="257" cy="660"/>
                  </a:xfrm>
                  <a:custGeom>
                    <a:avLst/>
                    <a:gdLst>
                      <a:gd name="T0" fmla="*/ 163 w 257"/>
                      <a:gd name="T1" fmla="*/ 76 h 660"/>
                      <a:gd name="T2" fmla="*/ 199 w 257"/>
                      <a:gd name="T3" fmla="*/ 10 h 660"/>
                      <a:gd name="T4" fmla="*/ 236 w 257"/>
                      <a:gd name="T5" fmla="*/ 0 h 660"/>
                      <a:gd name="T6" fmla="*/ 244 w 257"/>
                      <a:gd name="T7" fmla="*/ 32 h 660"/>
                      <a:gd name="T8" fmla="*/ 257 w 257"/>
                      <a:gd name="T9" fmla="*/ 93 h 660"/>
                      <a:gd name="T10" fmla="*/ 239 w 257"/>
                      <a:gd name="T11" fmla="*/ 121 h 660"/>
                      <a:gd name="T12" fmla="*/ 190 w 257"/>
                      <a:gd name="T13" fmla="*/ 173 h 660"/>
                      <a:gd name="T14" fmla="*/ 163 w 257"/>
                      <a:gd name="T15" fmla="*/ 244 h 660"/>
                      <a:gd name="T16" fmla="*/ 142 w 257"/>
                      <a:gd name="T17" fmla="*/ 300 h 660"/>
                      <a:gd name="T18" fmla="*/ 142 w 257"/>
                      <a:gd name="T19" fmla="*/ 333 h 660"/>
                      <a:gd name="T20" fmla="*/ 147 w 257"/>
                      <a:gd name="T21" fmla="*/ 420 h 660"/>
                      <a:gd name="T22" fmla="*/ 160 w 257"/>
                      <a:gd name="T23" fmla="*/ 497 h 660"/>
                      <a:gd name="T24" fmla="*/ 180 w 257"/>
                      <a:gd name="T25" fmla="*/ 539 h 660"/>
                      <a:gd name="T26" fmla="*/ 185 w 257"/>
                      <a:gd name="T27" fmla="*/ 563 h 660"/>
                      <a:gd name="T28" fmla="*/ 181 w 257"/>
                      <a:gd name="T29" fmla="*/ 588 h 660"/>
                      <a:gd name="T30" fmla="*/ 157 w 257"/>
                      <a:gd name="T31" fmla="*/ 593 h 660"/>
                      <a:gd name="T32" fmla="*/ 110 w 257"/>
                      <a:gd name="T33" fmla="*/ 603 h 660"/>
                      <a:gd name="T34" fmla="*/ 65 w 257"/>
                      <a:gd name="T35" fmla="*/ 642 h 660"/>
                      <a:gd name="T36" fmla="*/ 42 w 257"/>
                      <a:gd name="T37" fmla="*/ 660 h 660"/>
                      <a:gd name="T38" fmla="*/ 18 w 257"/>
                      <a:gd name="T39" fmla="*/ 647 h 660"/>
                      <a:gd name="T40" fmla="*/ 0 w 257"/>
                      <a:gd name="T41" fmla="*/ 597 h 660"/>
                      <a:gd name="T42" fmla="*/ 6 w 257"/>
                      <a:gd name="T43" fmla="*/ 571 h 660"/>
                      <a:gd name="T44" fmla="*/ 37 w 257"/>
                      <a:gd name="T45" fmla="*/ 566 h 660"/>
                      <a:gd name="T46" fmla="*/ 91 w 257"/>
                      <a:gd name="T47" fmla="*/ 544 h 660"/>
                      <a:gd name="T48" fmla="*/ 125 w 257"/>
                      <a:gd name="T49" fmla="*/ 539 h 660"/>
                      <a:gd name="T50" fmla="*/ 130 w 257"/>
                      <a:gd name="T51" fmla="*/ 514 h 660"/>
                      <a:gd name="T52" fmla="*/ 121 w 257"/>
                      <a:gd name="T53" fmla="*/ 488 h 660"/>
                      <a:gd name="T54" fmla="*/ 101 w 257"/>
                      <a:gd name="T55" fmla="*/ 420 h 660"/>
                      <a:gd name="T56" fmla="*/ 91 w 257"/>
                      <a:gd name="T57" fmla="*/ 340 h 660"/>
                      <a:gd name="T58" fmla="*/ 91 w 257"/>
                      <a:gd name="T59" fmla="*/ 276 h 660"/>
                      <a:gd name="T60" fmla="*/ 110 w 257"/>
                      <a:gd name="T61" fmla="*/ 212 h 660"/>
                      <a:gd name="T62" fmla="*/ 133 w 257"/>
                      <a:gd name="T63" fmla="*/ 146 h 660"/>
                      <a:gd name="T64" fmla="*/ 149 w 257"/>
                      <a:gd name="T65" fmla="*/ 105 h 660"/>
                      <a:gd name="T66" fmla="*/ 163 w 257"/>
                      <a:gd name="T67" fmla="*/ 76 h 6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57" h="660">
                        <a:moveTo>
                          <a:pt x="163" y="76"/>
                        </a:moveTo>
                        <a:lnTo>
                          <a:pt x="199" y="10"/>
                        </a:lnTo>
                        <a:lnTo>
                          <a:pt x="236" y="0"/>
                        </a:lnTo>
                        <a:lnTo>
                          <a:pt x="244" y="32"/>
                        </a:lnTo>
                        <a:lnTo>
                          <a:pt x="257" y="93"/>
                        </a:lnTo>
                        <a:lnTo>
                          <a:pt x="239" y="121"/>
                        </a:lnTo>
                        <a:lnTo>
                          <a:pt x="190" y="173"/>
                        </a:lnTo>
                        <a:lnTo>
                          <a:pt x="163" y="244"/>
                        </a:lnTo>
                        <a:lnTo>
                          <a:pt x="142" y="300"/>
                        </a:lnTo>
                        <a:lnTo>
                          <a:pt x="142" y="333"/>
                        </a:lnTo>
                        <a:lnTo>
                          <a:pt x="147" y="420"/>
                        </a:lnTo>
                        <a:lnTo>
                          <a:pt x="160" y="497"/>
                        </a:lnTo>
                        <a:lnTo>
                          <a:pt x="180" y="539"/>
                        </a:lnTo>
                        <a:lnTo>
                          <a:pt x="185" y="563"/>
                        </a:lnTo>
                        <a:lnTo>
                          <a:pt x="181" y="588"/>
                        </a:lnTo>
                        <a:lnTo>
                          <a:pt x="157" y="593"/>
                        </a:lnTo>
                        <a:lnTo>
                          <a:pt x="110" y="603"/>
                        </a:lnTo>
                        <a:lnTo>
                          <a:pt x="65" y="642"/>
                        </a:lnTo>
                        <a:lnTo>
                          <a:pt x="42" y="660"/>
                        </a:lnTo>
                        <a:lnTo>
                          <a:pt x="18" y="647"/>
                        </a:lnTo>
                        <a:lnTo>
                          <a:pt x="0" y="597"/>
                        </a:lnTo>
                        <a:lnTo>
                          <a:pt x="6" y="571"/>
                        </a:lnTo>
                        <a:lnTo>
                          <a:pt x="37" y="566"/>
                        </a:lnTo>
                        <a:lnTo>
                          <a:pt x="91" y="544"/>
                        </a:lnTo>
                        <a:lnTo>
                          <a:pt x="125" y="539"/>
                        </a:lnTo>
                        <a:lnTo>
                          <a:pt x="130" y="514"/>
                        </a:lnTo>
                        <a:lnTo>
                          <a:pt x="121" y="488"/>
                        </a:lnTo>
                        <a:lnTo>
                          <a:pt x="101" y="420"/>
                        </a:lnTo>
                        <a:lnTo>
                          <a:pt x="91" y="340"/>
                        </a:lnTo>
                        <a:lnTo>
                          <a:pt x="91" y="276"/>
                        </a:lnTo>
                        <a:lnTo>
                          <a:pt x="110" y="212"/>
                        </a:lnTo>
                        <a:lnTo>
                          <a:pt x="133" y="146"/>
                        </a:lnTo>
                        <a:lnTo>
                          <a:pt x="149" y="105"/>
                        </a:lnTo>
                        <a:lnTo>
                          <a:pt x="163" y="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" name="Freeform 14"/>
                  <p:cNvSpPr>
                    <a:spLocks/>
                  </p:cNvSpPr>
                  <p:nvPr/>
                </p:nvSpPr>
                <p:spPr bwMode="auto">
                  <a:xfrm>
                    <a:off x="4577" y="2664"/>
                    <a:ext cx="245" cy="590"/>
                  </a:xfrm>
                  <a:custGeom>
                    <a:avLst/>
                    <a:gdLst>
                      <a:gd name="T0" fmla="*/ 14 w 245"/>
                      <a:gd name="T1" fmla="*/ 22 h 590"/>
                      <a:gd name="T2" fmla="*/ 37 w 245"/>
                      <a:gd name="T3" fmla="*/ 0 h 590"/>
                      <a:gd name="T4" fmla="*/ 60 w 245"/>
                      <a:gd name="T5" fmla="*/ 5 h 590"/>
                      <a:gd name="T6" fmla="*/ 82 w 245"/>
                      <a:gd name="T7" fmla="*/ 24 h 590"/>
                      <a:gd name="T8" fmla="*/ 101 w 245"/>
                      <a:gd name="T9" fmla="*/ 80 h 590"/>
                      <a:gd name="T10" fmla="*/ 128 w 245"/>
                      <a:gd name="T11" fmla="*/ 173 h 590"/>
                      <a:gd name="T12" fmla="*/ 142 w 245"/>
                      <a:gd name="T13" fmla="*/ 257 h 590"/>
                      <a:gd name="T14" fmla="*/ 144 w 245"/>
                      <a:gd name="T15" fmla="*/ 313 h 590"/>
                      <a:gd name="T16" fmla="*/ 137 w 245"/>
                      <a:gd name="T17" fmla="*/ 340 h 590"/>
                      <a:gd name="T18" fmla="*/ 125 w 245"/>
                      <a:gd name="T19" fmla="*/ 383 h 590"/>
                      <a:gd name="T20" fmla="*/ 104 w 245"/>
                      <a:gd name="T21" fmla="*/ 432 h 590"/>
                      <a:gd name="T22" fmla="*/ 87 w 245"/>
                      <a:gd name="T23" fmla="*/ 483 h 590"/>
                      <a:gd name="T24" fmla="*/ 83 w 245"/>
                      <a:gd name="T25" fmla="*/ 524 h 590"/>
                      <a:gd name="T26" fmla="*/ 96 w 245"/>
                      <a:gd name="T27" fmla="*/ 538 h 590"/>
                      <a:gd name="T28" fmla="*/ 137 w 245"/>
                      <a:gd name="T29" fmla="*/ 529 h 590"/>
                      <a:gd name="T30" fmla="*/ 199 w 245"/>
                      <a:gd name="T31" fmla="*/ 524 h 590"/>
                      <a:gd name="T32" fmla="*/ 230 w 245"/>
                      <a:gd name="T33" fmla="*/ 529 h 590"/>
                      <a:gd name="T34" fmla="*/ 245 w 245"/>
                      <a:gd name="T35" fmla="*/ 546 h 590"/>
                      <a:gd name="T36" fmla="*/ 245 w 245"/>
                      <a:gd name="T37" fmla="*/ 563 h 590"/>
                      <a:gd name="T38" fmla="*/ 221 w 245"/>
                      <a:gd name="T39" fmla="*/ 582 h 590"/>
                      <a:gd name="T40" fmla="*/ 197 w 245"/>
                      <a:gd name="T41" fmla="*/ 590 h 590"/>
                      <a:gd name="T42" fmla="*/ 134 w 245"/>
                      <a:gd name="T43" fmla="*/ 573 h 590"/>
                      <a:gd name="T44" fmla="*/ 107 w 245"/>
                      <a:gd name="T45" fmla="*/ 573 h 590"/>
                      <a:gd name="T46" fmla="*/ 79 w 245"/>
                      <a:gd name="T47" fmla="*/ 585 h 590"/>
                      <a:gd name="T48" fmla="*/ 59 w 245"/>
                      <a:gd name="T49" fmla="*/ 585 h 590"/>
                      <a:gd name="T50" fmla="*/ 28 w 245"/>
                      <a:gd name="T51" fmla="*/ 568 h 590"/>
                      <a:gd name="T52" fmla="*/ 31 w 245"/>
                      <a:gd name="T53" fmla="*/ 541 h 590"/>
                      <a:gd name="T54" fmla="*/ 37 w 245"/>
                      <a:gd name="T55" fmla="*/ 521 h 590"/>
                      <a:gd name="T56" fmla="*/ 49 w 245"/>
                      <a:gd name="T57" fmla="*/ 490 h 590"/>
                      <a:gd name="T58" fmla="*/ 56 w 245"/>
                      <a:gd name="T59" fmla="*/ 461 h 590"/>
                      <a:gd name="T60" fmla="*/ 63 w 245"/>
                      <a:gd name="T61" fmla="*/ 405 h 590"/>
                      <a:gd name="T62" fmla="*/ 74 w 245"/>
                      <a:gd name="T63" fmla="*/ 344 h 590"/>
                      <a:gd name="T64" fmla="*/ 96 w 245"/>
                      <a:gd name="T65" fmla="*/ 296 h 590"/>
                      <a:gd name="T66" fmla="*/ 83 w 245"/>
                      <a:gd name="T67" fmla="*/ 257 h 590"/>
                      <a:gd name="T68" fmla="*/ 49 w 245"/>
                      <a:gd name="T69" fmla="*/ 168 h 590"/>
                      <a:gd name="T70" fmla="*/ 10 w 245"/>
                      <a:gd name="T71" fmla="*/ 91 h 590"/>
                      <a:gd name="T72" fmla="*/ 0 w 245"/>
                      <a:gd name="T73" fmla="*/ 52 h 590"/>
                      <a:gd name="T74" fmla="*/ 14 w 245"/>
                      <a:gd name="T75" fmla="*/ 22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45" h="590">
                        <a:moveTo>
                          <a:pt x="14" y="22"/>
                        </a:moveTo>
                        <a:lnTo>
                          <a:pt x="37" y="0"/>
                        </a:lnTo>
                        <a:lnTo>
                          <a:pt x="60" y="5"/>
                        </a:lnTo>
                        <a:lnTo>
                          <a:pt x="82" y="24"/>
                        </a:lnTo>
                        <a:lnTo>
                          <a:pt x="101" y="80"/>
                        </a:lnTo>
                        <a:lnTo>
                          <a:pt x="128" y="173"/>
                        </a:lnTo>
                        <a:lnTo>
                          <a:pt x="142" y="257"/>
                        </a:lnTo>
                        <a:lnTo>
                          <a:pt x="144" y="313"/>
                        </a:lnTo>
                        <a:lnTo>
                          <a:pt x="137" y="340"/>
                        </a:lnTo>
                        <a:lnTo>
                          <a:pt x="125" y="383"/>
                        </a:lnTo>
                        <a:lnTo>
                          <a:pt x="104" y="432"/>
                        </a:lnTo>
                        <a:lnTo>
                          <a:pt x="87" y="483"/>
                        </a:lnTo>
                        <a:lnTo>
                          <a:pt x="83" y="524"/>
                        </a:lnTo>
                        <a:lnTo>
                          <a:pt x="96" y="538"/>
                        </a:lnTo>
                        <a:lnTo>
                          <a:pt x="137" y="529"/>
                        </a:lnTo>
                        <a:lnTo>
                          <a:pt x="199" y="524"/>
                        </a:lnTo>
                        <a:lnTo>
                          <a:pt x="230" y="529"/>
                        </a:lnTo>
                        <a:lnTo>
                          <a:pt x="245" y="546"/>
                        </a:lnTo>
                        <a:lnTo>
                          <a:pt x="245" y="563"/>
                        </a:lnTo>
                        <a:lnTo>
                          <a:pt x="221" y="582"/>
                        </a:lnTo>
                        <a:lnTo>
                          <a:pt x="197" y="590"/>
                        </a:lnTo>
                        <a:lnTo>
                          <a:pt x="134" y="573"/>
                        </a:lnTo>
                        <a:lnTo>
                          <a:pt x="107" y="573"/>
                        </a:lnTo>
                        <a:lnTo>
                          <a:pt x="79" y="585"/>
                        </a:lnTo>
                        <a:lnTo>
                          <a:pt x="59" y="585"/>
                        </a:lnTo>
                        <a:lnTo>
                          <a:pt x="28" y="568"/>
                        </a:lnTo>
                        <a:lnTo>
                          <a:pt x="31" y="541"/>
                        </a:lnTo>
                        <a:lnTo>
                          <a:pt x="37" y="521"/>
                        </a:lnTo>
                        <a:lnTo>
                          <a:pt x="49" y="490"/>
                        </a:lnTo>
                        <a:lnTo>
                          <a:pt x="56" y="461"/>
                        </a:lnTo>
                        <a:lnTo>
                          <a:pt x="63" y="405"/>
                        </a:lnTo>
                        <a:lnTo>
                          <a:pt x="74" y="344"/>
                        </a:lnTo>
                        <a:lnTo>
                          <a:pt x="96" y="296"/>
                        </a:lnTo>
                        <a:lnTo>
                          <a:pt x="83" y="257"/>
                        </a:lnTo>
                        <a:lnTo>
                          <a:pt x="49" y="168"/>
                        </a:lnTo>
                        <a:lnTo>
                          <a:pt x="10" y="91"/>
                        </a:lnTo>
                        <a:lnTo>
                          <a:pt x="0" y="52"/>
                        </a:lnTo>
                        <a:lnTo>
                          <a:pt x="14" y="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6309360" y="5319100"/>
                  <a:ext cx="2792412" cy="3423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B0F0"/>
                      </a:solidFill>
                    </a:rPr>
                    <a:t>Against bottled water </a:t>
                  </a:r>
                </a:p>
              </p:txBody>
            </p:sp>
          </p:grpSp>
          <p:sp>
            <p:nvSpPr>
              <p:cNvPr id="59" name="Freeform 12"/>
              <p:cNvSpPr>
                <a:spLocks/>
              </p:cNvSpPr>
              <p:nvPr/>
            </p:nvSpPr>
            <p:spPr bwMode="auto">
              <a:xfrm flipH="1">
                <a:off x="4654037" y="3721721"/>
                <a:ext cx="973138" cy="657225"/>
              </a:xfrm>
              <a:custGeom>
                <a:avLst/>
                <a:gdLst>
                  <a:gd name="T0" fmla="*/ 13 w 613"/>
                  <a:gd name="T1" fmla="*/ 61 h 414"/>
                  <a:gd name="T2" fmla="*/ 43 w 613"/>
                  <a:gd name="T3" fmla="*/ 57 h 414"/>
                  <a:gd name="T4" fmla="*/ 79 w 613"/>
                  <a:gd name="T5" fmla="*/ 81 h 414"/>
                  <a:gd name="T6" fmla="*/ 106 w 613"/>
                  <a:gd name="T7" fmla="*/ 124 h 414"/>
                  <a:gd name="T8" fmla="*/ 142 w 613"/>
                  <a:gd name="T9" fmla="*/ 195 h 414"/>
                  <a:gd name="T10" fmla="*/ 171 w 613"/>
                  <a:gd name="T11" fmla="*/ 258 h 414"/>
                  <a:gd name="T12" fmla="*/ 198 w 613"/>
                  <a:gd name="T13" fmla="*/ 318 h 414"/>
                  <a:gd name="T14" fmla="*/ 214 w 613"/>
                  <a:gd name="T15" fmla="*/ 328 h 414"/>
                  <a:gd name="T16" fmla="*/ 246 w 613"/>
                  <a:gd name="T17" fmla="*/ 318 h 414"/>
                  <a:gd name="T18" fmla="*/ 307 w 613"/>
                  <a:gd name="T19" fmla="*/ 268 h 414"/>
                  <a:gd name="T20" fmla="*/ 378 w 613"/>
                  <a:gd name="T21" fmla="*/ 208 h 414"/>
                  <a:gd name="T22" fmla="*/ 424 w 613"/>
                  <a:gd name="T23" fmla="*/ 156 h 414"/>
                  <a:gd name="T24" fmla="*/ 446 w 613"/>
                  <a:gd name="T25" fmla="*/ 125 h 414"/>
                  <a:gd name="T26" fmla="*/ 446 w 613"/>
                  <a:gd name="T27" fmla="*/ 113 h 414"/>
                  <a:gd name="T28" fmla="*/ 446 w 613"/>
                  <a:gd name="T29" fmla="*/ 96 h 414"/>
                  <a:gd name="T30" fmla="*/ 449 w 613"/>
                  <a:gd name="T31" fmla="*/ 86 h 414"/>
                  <a:gd name="T32" fmla="*/ 445 w 613"/>
                  <a:gd name="T33" fmla="*/ 51 h 414"/>
                  <a:gd name="T34" fmla="*/ 432 w 613"/>
                  <a:gd name="T35" fmla="*/ 25 h 414"/>
                  <a:gd name="T36" fmla="*/ 438 w 613"/>
                  <a:gd name="T37" fmla="*/ 0 h 414"/>
                  <a:gd name="T38" fmla="*/ 468 w 613"/>
                  <a:gd name="T39" fmla="*/ 0 h 414"/>
                  <a:gd name="T40" fmla="*/ 485 w 613"/>
                  <a:gd name="T41" fmla="*/ 39 h 414"/>
                  <a:gd name="T42" fmla="*/ 478 w 613"/>
                  <a:gd name="T43" fmla="*/ 100 h 414"/>
                  <a:gd name="T44" fmla="*/ 490 w 613"/>
                  <a:gd name="T45" fmla="*/ 100 h 414"/>
                  <a:gd name="T46" fmla="*/ 526 w 613"/>
                  <a:gd name="T47" fmla="*/ 96 h 414"/>
                  <a:gd name="T48" fmla="*/ 563 w 613"/>
                  <a:gd name="T49" fmla="*/ 73 h 414"/>
                  <a:gd name="T50" fmla="*/ 594 w 613"/>
                  <a:gd name="T51" fmla="*/ 69 h 414"/>
                  <a:gd name="T52" fmla="*/ 602 w 613"/>
                  <a:gd name="T53" fmla="*/ 91 h 414"/>
                  <a:gd name="T54" fmla="*/ 613 w 613"/>
                  <a:gd name="T55" fmla="*/ 137 h 414"/>
                  <a:gd name="T56" fmla="*/ 562 w 613"/>
                  <a:gd name="T57" fmla="*/ 207 h 414"/>
                  <a:gd name="T58" fmla="*/ 534 w 613"/>
                  <a:gd name="T59" fmla="*/ 241 h 414"/>
                  <a:gd name="T60" fmla="*/ 508 w 613"/>
                  <a:gd name="T61" fmla="*/ 245 h 414"/>
                  <a:gd name="T62" fmla="*/ 476 w 613"/>
                  <a:gd name="T63" fmla="*/ 208 h 414"/>
                  <a:gd name="T64" fmla="*/ 438 w 613"/>
                  <a:gd name="T65" fmla="*/ 207 h 414"/>
                  <a:gd name="T66" fmla="*/ 404 w 613"/>
                  <a:gd name="T67" fmla="*/ 241 h 414"/>
                  <a:gd name="T68" fmla="*/ 347 w 613"/>
                  <a:gd name="T69" fmla="*/ 302 h 414"/>
                  <a:gd name="T70" fmla="*/ 289 w 613"/>
                  <a:gd name="T71" fmla="*/ 372 h 414"/>
                  <a:gd name="T72" fmla="*/ 239 w 613"/>
                  <a:gd name="T73" fmla="*/ 402 h 414"/>
                  <a:gd name="T74" fmla="*/ 202 w 613"/>
                  <a:gd name="T75" fmla="*/ 414 h 414"/>
                  <a:gd name="T76" fmla="*/ 180 w 613"/>
                  <a:gd name="T77" fmla="*/ 401 h 414"/>
                  <a:gd name="T78" fmla="*/ 162 w 613"/>
                  <a:gd name="T79" fmla="*/ 362 h 414"/>
                  <a:gd name="T80" fmla="*/ 129 w 613"/>
                  <a:gd name="T81" fmla="*/ 297 h 414"/>
                  <a:gd name="T82" fmla="*/ 86 w 613"/>
                  <a:gd name="T83" fmla="*/ 220 h 414"/>
                  <a:gd name="T84" fmla="*/ 44 w 613"/>
                  <a:gd name="T85" fmla="*/ 180 h 414"/>
                  <a:gd name="T86" fmla="*/ 8 w 613"/>
                  <a:gd name="T87" fmla="*/ 139 h 414"/>
                  <a:gd name="T88" fmla="*/ 0 w 613"/>
                  <a:gd name="T89" fmla="*/ 100 h 414"/>
                  <a:gd name="T90" fmla="*/ 13 w 613"/>
                  <a:gd name="T91" fmla="*/ 61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3" h="414">
                    <a:moveTo>
                      <a:pt x="13" y="61"/>
                    </a:moveTo>
                    <a:lnTo>
                      <a:pt x="43" y="57"/>
                    </a:lnTo>
                    <a:lnTo>
                      <a:pt x="79" y="81"/>
                    </a:lnTo>
                    <a:lnTo>
                      <a:pt x="106" y="124"/>
                    </a:lnTo>
                    <a:lnTo>
                      <a:pt x="142" y="195"/>
                    </a:lnTo>
                    <a:lnTo>
                      <a:pt x="171" y="258"/>
                    </a:lnTo>
                    <a:lnTo>
                      <a:pt x="198" y="318"/>
                    </a:lnTo>
                    <a:lnTo>
                      <a:pt x="214" y="328"/>
                    </a:lnTo>
                    <a:lnTo>
                      <a:pt x="246" y="318"/>
                    </a:lnTo>
                    <a:lnTo>
                      <a:pt x="307" y="268"/>
                    </a:lnTo>
                    <a:lnTo>
                      <a:pt x="378" y="208"/>
                    </a:lnTo>
                    <a:lnTo>
                      <a:pt x="424" y="156"/>
                    </a:lnTo>
                    <a:lnTo>
                      <a:pt x="446" y="125"/>
                    </a:lnTo>
                    <a:lnTo>
                      <a:pt x="446" y="113"/>
                    </a:lnTo>
                    <a:lnTo>
                      <a:pt x="446" y="96"/>
                    </a:lnTo>
                    <a:lnTo>
                      <a:pt x="449" y="86"/>
                    </a:lnTo>
                    <a:lnTo>
                      <a:pt x="445" y="51"/>
                    </a:lnTo>
                    <a:lnTo>
                      <a:pt x="432" y="25"/>
                    </a:lnTo>
                    <a:lnTo>
                      <a:pt x="438" y="0"/>
                    </a:lnTo>
                    <a:lnTo>
                      <a:pt x="468" y="0"/>
                    </a:lnTo>
                    <a:lnTo>
                      <a:pt x="485" y="39"/>
                    </a:lnTo>
                    <a:lnTo>
                      <a:pt x="478" y="100"/>
                    </a:lnTo>
                    <a:lnTo>
                      <a:pt x="490" y="100"/>
                    </a:lnTo>
                    <a:lnTo>
                      <a:pt x="526" y="96"/>
                    </a:lnTo>
                    <a:lnTo>
                      <a:pt x="563" y="73"/>
                    </a:lnTo>
                    <a:lnTo>
                      <a:pt x="594" y="69"/>
                    </a:lnTo>
                    <a:lnTo>
                      <a:pt x="602" y="91"/>
                    </a:lnTo>
                    <a:lnTo>
                      <a:pt x="613" y="137"/>
                    </a:lnTo>
                    <a:lnTo>
                      <a:pt x="562" y="207"/>
                    </a:lnTo>
                    <a:lnTo>
                      <a:pt x="534" y="241"/>
                    </a:lnTo>
                    <a:lnTo>
                      <a:pt x="508" y="245"/>
                    </a:lnTo>
                    <a:lnTo>
                      <a:pt x="476" y="208"/>
                    </a:lnTo>
                    <a:lnTo>
                      <a:pt x="438" y="207"/>
                    </a:lnTo>
                    <a:lnTo>
                      <a:pt x="404" y="241"/>
                    </a:lnTo>
                    <a:lnTo>
                      <a:pt x="347" y="302"/>
                    </a:lnTo>
                    <a:lnTo>
                      <a:pt x="289" y="372"/>
                    </a:lnTo>
                    <a:lnTo>
                      <a:pt x="239" y="402"/>
                    </a:lnTo>
                    <a:lnTo>
                      <a:pt x="202" y="414"/>
                    </a:lnTo>
                    <a:lnTo>
                      <a:pt x="180" y="401"/>
                    </a:lnTo>
                    <a:lnTo>
                      <a:pt x="162" y="362"/>
                    </a:lnTo>
                    <a:lnTo>
                      <a:pt x="129" y="297"/>
                    </a:lnTo>
                    <a:lnTo>
                      <a:pt x="86" y="220"/>
                    </a:lnTo>
                    <a:lnTo>
                      <a:pt x="44" y="180"/>
                    </a:lnTo>
                    <a:lnTo>
                      <a:pt x="8" y="139"/>
                    </a:lnTo>
                    <a:lnTo>
                      <a:pt x="0" y="100"/>
                    </a:lnTo>
                    <a:lnTo>
                      <a:pt x="13" y="6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1" name="Freeform 11"/>
            <p:cNvSpPr>
              <a:spLocks/>
            </p:cNvSpPr>
            <p:nvPr/>
          </p:nvSpPr>
          <p:spPr bwMode="auto">
            <a:xfrm rot="15469400" flipH="1">
              <a:off x="5660202" y="3839674"/>
              <a:ext cx="652469" cy="421321"/>
            </a:xfrm>
            <a:custGeom>
              <a:avLst/>
              <a:gdLst>
                <a:gd name="T0" fmla="*/ 0 w 517"/>
                <a:gd name="T1" fmla="*/ 103 h 427"/>
                <a:gd name="T2" fmla="*/ 31 w 517"/>
                <a:gd name="T3" fmla="*/ 66 h 427"/>
                <a:gd name="T4" fmla="*/ 77 w 517"/>
                <a:gd name="T5" fmla="*/ 81 h 427"/>
                <a:gd name="T6" fmla="*/ 133 w 517"/>
                <a:gd name="T7" fmla="*/ 128 h 427"/>
                <a:gd name="T8" fmla="*/ 181 w 517"/>
                <a:gd name="T9" fmla="*/ 218 h 427"/>
                <a:gd name="T10" fmla="*/ 239 w 517"/>
                <a:gd name="T11" fmla="*/ 287 h 427"/>
                <a:gd name="T12" fmla="*/ 278 w 517"/>
                <a:gd name="T13" fmla="*/ 329 h 427"/>
                <a:gd name="T14" fmla="*/ 347 w 517"/>
                <a:gd name="T15" fmla="*/ 351 h 427"/>
                <a:gd name="T16" fmla="*/ 374 w 517"/>
                <a:gd name="T17" fmla="*/ 351 h 427"/>
                <a:gd name="T18" fmla="*/ 382 w 517"/>
                <a:gd name="T19" fmla="*/ 292 h 427"/>
                <a:gd name="T20" fmla="*/ 380 w 517"/>
                <a:gd name="T21" fmla="*/ 174 h 427"/>
                <a:gd name="T22" fmla="*/ 366 w 517"/>
                <a:gd name="T23" fmla="*/ 103 h 427"/>
                <a:gd name="T24" fmla="*/ 358 w 517"/>
                <a:gd name="T25" fmla="*/ 37 h 427"/>
                <a:gd name="T26" fmla="*/ 374 w 517"/>
                <a:gd name="T27" fmla="*/ 0 h 427"/>
                <a:gd name="T28" fmla="*/ 419 w 517"/>
                <a:gd name="T29" fmla="*/ 0 h 427"/>
                <a:gd name="T30" fmla="*/ 427 w 517"/>
                <a:gd name="T31" fmla="*/ 44 h 427"/>
                <a:gd name="T32" fmla="*/ 398 w 517"/>
                <a:gd name="T33" fmla="*/ 88 h 427"/>
                <a:gd name="T34" fmla="*/ 419 w 517"/>
                <a:gd name="T35" fmla="*/ 118 h 427"/>
                <a:gd name="T36" fmla="*/ 459 w 517"/>
                <a:gd name="T37" fmla="*/ 120 h 427"/>
                <a:gd name="T38" fmla="*/ 490 w 517"/>
                <a:gd name="T39" fmla="*/ 128 h 427"/>
                <a:gd name="T40" fmla="*/ 506 w 517"/>
                <a:gd name="T41" fmla="*/ 147 h 427"/>
                <a:gd name="T42" fmla="*/ 517 w 517"/>
                <a:gd name="T43" fmla="*/ 191 h 427"/>
                <a:gd name="T44" fmla="*/ 490 w 517"/>
                <a:gd name="T45" fmla="*/ 206 h 427"/>
                <a:gd name="T46" fmla="*/ 466 w 517"/>
                <a:gd name="T47" fmla="*/ 204 h 427"/>
                <a:gd name="T48" fmla="*/ 451 w 517"/>
                <a:gd name="T49" fmla="*/ 177 h 427"/>
                <a:gd name="T50" fmla="*/ 413 w 517"/>
                <a:gd name="T51" fmla="*/ 177 h 427"/>
                <a:gd name="T52" fmla="*/ 411 w 517"/>
                <a:gd name="T53" fmla="*/ 204 h 427"/>
                <a:gd name="T54" fmla="*/ 429 w 517"/>
                <a:gd name="T55" fmla="*/ 309 h 427"/>
                <a:gd name="T56" fmla="*/ 427 w 517"/>
                <a:gd name="T57" fmla="*/ 380 h 427"/>
                <a:gd name="T58" fmla="*/ 404 w 517"/>
                <a:gd name="T59" fmla="*/ 427 h 427"/>
                <a:gd name="T60" fmla="*/ 347 w 517"/>
                <a:gd name="T61" fmla="*/ 427 h 427"/>
                <a:gd name="T62" fmla="*/ 254 w 517"/>
                <a:gd name="T63" fmla="*/ 388 h 427"/>
                <a:gd name="T64" fmla="*/ 175 w 517"/>
                <a:gd name="T65" fmla="*/ 336 h 427"/>
                <a:gd name="T66" fmla="*/ 109 w 517"/>
                <a:gd name="T67" fmla="*/ 277 h 427"/>
                <a:gd name="T68" fmla="*/ 55 w 517"/>
                <a:gd name="T69" fmla="*/ 218 h 427"/>
                <a:gd name="T70" fmla="*/ 8 w 517"/>
                <a:gd name="T71" fmla="*/ 162 h 427"/>
                <a:gd name="T72" fmla="*/ 0 w 517"/>
                <a:gd name="T73" fmla="*/ 10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7" h="427">
                  <a:moveTo>
                    <a:pt x="0" y="103"/>
                  </a:moveTo>
                  <a:lnTo>
                    <a:pt x="31" y="66"/>
                  </a:lnTo>
                  <a:lnTo>
                    <a:pt x="77" y="81"/>
                  </a:lnTo>
                  <a:lnTo>
                    <a:pt x="133" y="128"/>
                  </a:lnTo>
                  <a:lnTo>
                    <a:pt x="181" y="218"/>
                  </a:lnTo>
                  <a:lnTo>
                    <a:pt x="239" y="287"/>
                  </a:lnTo>
                  <a:lnTo>
                    <a:pt x="278" y="329"/>
                  </a:lnTo>
                  <a:lnTo>
                    <a:pt x="347" y="351"/>
                  </a:lnTo>
                  <a:lnTo>
                    <a:pt x="374" y="351"/>
                  </a:lnTo>
                  <a:lnTo>
                    <a:pt x="382" y="292"/>
                  </a:lnTo>
                  <a:lnTo>
                    <a:pt x="380" y="174"/>
                  </a:lnTo>
                  <a:lnTo>
                    <a:pt x="366" y="103"/>
                  </a:lnTo>
                  <a:lnTo>
                    <a:pt x="358" y="37"/>
                  </a:lnTo>
                  <a:lnTo>
                    <a:pt x="374" y="0"/>
                  </a:lnTo>
                  <a:lnTo>
                    <a:pt x="419" y="0"/>
                  </a:lnTo>
                  <a:lnTo>
                    <a:pt x="427" y="44"/>
                  </a:lnTo>
                  <a:lnTo>
                    <a:pt x="398" y="88"/>
                  </a:lnTo>
                  <a:lnTo>
                    <a:pt x="419" y="118"/>
                  </a:lnTo>
                  <a:lnTo>
                    <a:pt x="459" y="120"/>
                  </a:lnTo>
                  <a:lnTo>
                    <a:pt x="490" y="128"/>
                  </a:lnTo>
                  <a:lnTo>
                    <a:pt x="506" y="147"/>
                  </a:lnTo>
                  <a:lnTo>
                    <a:pt x="517" y="191"/>
                  </a:lnTo>
                  <a:lnTo>
                    <a:pt x="490" y="206"/>
                  </a:lnTo>
                  <a:lnTo>
                    <a:pt x="466" y="204"/>
                  </a:lnTo>
                  <a:lnTo>
                    <a:pt x="451" y="177"/>
                  </a:lnTo>
                  <a:lnTo>
                    <a:pt x="413" y="177"/>
                  </a:lnTo>
                  <a:lnTo>
                    <a:pt x="411" y="204"/>
                  </a:lnTo>
                  <a:lnTo>
                    <a:pt x="429" y="309"/>
                  </a:lnTo>
                  <a:lnTo>
                    <a:pt x="427" y="380"/>
                  </a:lnTo>
                  <a:lnTo>
                    <a:pt x="404" y="427"/>
                  </a:lnTo>
                  <a:lnTo>
                    <a:pt x="347" y="427"/>
                  </a:lnTo>
                  <a:lnTo>
                    <a:pt x="254" y="388"/>
                  </a:lnTo>
                  <a:lnTo>
                    <a:pt x="175" y="336"/>
                  </a:lnTo>
                  <a:lnTo>
                    <a:pt x="109" y="277"/>
                  </a:lnTo>
                  <a:lnTo>
                    <a:pt x="55" y="218"/>
                  </a:lnTo>
                  <a:lnTo>
                    <a:pt x="8" y="162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01896" y="3332227"/>
            <a:ext cx="2114130" cy="1546414"/>
            <a:chOff x="3203451" y="3332227"/>
            <a:chExt cx="1857278" cy="1546414"/>
          </a:xfrm>
          <a:solidFill>
            <a:srgbClr val="FFC000"/>
          </a:solidFill>
        </p:grpSpPr>
        <p:sp>
          <p:nvSpPr>
            <p:cNvPr id="36" name="Heart 35"/>
            <p:cNvSpPr/>
            <p:nvPr/>
          </p:nvSpPr>
          <p:spPr>
            <a:xfrm>
              <a:off x="3203451" y="3332227"/>
              <a:ext cx="1565709" cy="1546414"/>
            </a:xfrm>
            <a:prstGeom prst="hear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392814" y="3598173"/>
              <a:ext cx="16679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Compromise</a:t>
              </a:r>
            </a:p>
            <a:p>
              <a:r>
                <a:rPr lang="en-US" dirty="0"/>
                <a:t>eco-friendly containers</a:t>
              </a:r>
              <a:endParaRPr lang="en-US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4543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Rogerian Argument Example: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rgbClr val="FFC000"/>
                </a:solidFill>
              </a:rPr>
              <a:t>Campus Internet Censorship </a:t>
            </a:r>
            <a:endParaRPr lang="en-US" sz="4400" dirty="0"/>
          </a:p>
        </p:txBody>
      </p:sp>
      <p:pic>
        <p:nvPicPr>
          <p:cNvPr id="1026" name="Picture 2" descr="http://iplj.net/blog/wp-content/uploads/2011/11/sopa-stop-piracy-internet-censorship--426x2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31" y="3124200"/>
            <a:ext cx="5511137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8147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178" y="274638"/>
            <a:ext cx="8637374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2 Opposing Sides: </a:t>
            </a:r>
          </a:p>
        </p:txBody>
      </p:sp>
      <p:grpSp>
        <p:nvGrpSpPr>
          <p:cNvPr id="2084" name="Group 2083"/>
          <p:cNvGrpSpPr/>
          <p:nvPr/>
        </p:nvGrpSpPr>
        <p:grpSpPr>
          <a:xfrm>
            <a:off x="247178" y="1417638"/>
            <a:ext cx="4318687" cy="5099066"/>
            <a:chOff x="247178" y="1365069"/>
            <a:chExt cx="4318687" cy="5099066"/>
          </a:xfrm>
        </p:grpSpPr>
        <p:sp>
          <p:nvSpPr>
            <p:cNvPr id="2081" name="Rectangle 2080"/>
            <p:cNvSpPr/>
            <p:nvPr/>
          </p:nvSpPr>
          <p:spPr>
            <a:xfrm>
              <a:off x="247178" y="1365069"/>
              <a:ext cx="4318687" cy="50990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044" y="3352800"/>
              <a:ext cx="3352800" cy="2235200"/>
            </a:xfrm>
            <a:prstGeom prst="rect">
              <a:avLst/>
            </a:prstGeom>
          </p:spPr>
        </p:pic>
      </p:grpSp>
      <p:grpSp>
        <p:nvGrpSpPr>
          <p:cNvPr id="2085" name="Group 2084"/>
          <p:cNvGrpSpPr/>
          <p:nvPr/>
        </p:nvGrpSpPr>
        <p:grpSpPr>
          <a:xfrm>
            <a:off x="4565865" y="1417637"/>
            <a:ext cx="4318687" cy="5046497"/>
            <a:chOff x="4565865" y="1365069"/>
            <a:chExt cx="431868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1688" y="3035135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2" name="Group 2081"/>
          <p:cNvGrpSpPr/>
          <p:nvPr/>
        </p:nvGrpSpPr>
        <p:grpSpPr>
          <a:xfrm>
            <a:off x="82422" y="1472843"/>
            <a:ext cx="3200400" cy="1651040"/>
            <a:chOff x="82422" y="1472843"/>
            <a:chExt cx="3200400" cy="1651040"/>
          </a:xfrm>
        </p:grpSpPr>
        <p:sp>
          <p:nvSpPr>
            <p:cNvPr id="62" name="Rounded Rectangular Callout 61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39418"/>
                <a:gd name="adj2" fmla="val 79252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2764" y="1646555"/>
              <a:ext cx="264903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Internet filters are </a:t>
              </a:r>
              <a:r>
                <a:rPr lang="en-US" sz="2400" b="1" dirty="0"/>
                <a:t>unnecessary and restrictive </a:t>
              </a:r>
            </a:p>
            <a:p>
              <a:endParaRPr lang="en-US" dirty="0"/>
            </a:p>
          </p:txBody>
        </p:sp>
      </p:grpSp>
      <p:grpSp>
        <p:nvGrpSpPr>
          <p:cNvPr id="2083" name="Group 2082"/>
          <p:cNvGrpSpPr/>
          <p:nvPr/>
        </p:nvGrpSpPr>
        <p:grpSpPr>
          <a:xfrm>
            <a:off x="4775887" y="1465102"/>
            <a:ext cx="3335009" cy="1530329"/>
            <a:chOff x="4775887" y="1465102"/>
            <a:chExt cx="3335009" cy="1530329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775887" y="1472843"/>
              <a:ext cx="3200400" cy="1522588"/>
            </a:xfrm>
            <a:prstGeom prst="wedgeRoundRectCallout">
              <a:avLst>
                <a:gd name="adj1" fmla="val 11589"/>
                <a:gd name="adj2" fmla="val 6905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0" name="TextBox 2079"/>
            <p:cNvSpPr txBox="1"/>
            <p:nvPr/>
          </p:nvSpPr>
          <p:spPr>
            <a:xfrm>
              <a:off x="4986696" y="1465102"/>
              <a:ext cx="31242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800" dirty="0"/>
                <a:t>Internet filters </a:t>
              </a:r>
              <a:r>
                <a:rPr lang="en-US" sz="2800" b="1" dirty="0"/>
                <a:t>maintain academic focus</a:t>
              </a:r>
              <a:endParaRPr lang="en-US" b="1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TextBox 75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0625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55"/>
            <a:ext cx="9144000" cy="1319706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Step 1:</a:t>
            </a:r>
            <a:r>
              <a:rPr lang="en-US" sz="3600" dirty="0">
                <a:solidFill>
                  <a:schemeClr val="bg1"/>
                </a:solidFill>
              </a:rPr>
              <a:t> Describe the opposition’s side using </a:t>
            </a:r>
            <a:r>
              <a:rPr lang="en-US" sz="3600" b="1" dirty="0">
                <a:solidFill>
                  <a:srgbClr val="FFC000"/>
                </a:solidFill>
              </a:rPr>
              <a:t>neutral language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081" name="Rectangle 2080"/>
          <p:cNvSpPr/>
          <p:nvPr/>
        </p:nvSpPr>
        <p:spPr>
          <a:xfrm flipH="1">
            <a:off x="247178" y="1417638"/>
            <a:ext cx="4318687" cy="5099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/>
          <p:cNvSpPr/>
          <p:nvPr/>
        </p:nvSpPr>
        <p:spPr>
          <a:xfrm flipV="1">
            <a:off x="537208" y="3643178"/>
            <a:ext cx="684716" cy="6479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85" name="Group 2084"/>
          <p:cNvGrpSpPr/>
          <p:nvPr/>
        </p:nvGrpSpPr>
        <p:grpSpPr>
          <a:xfrm>
            <a:off x="4565865" y="1417637"/>
            <a:ext cx="4318687" cy="5046497"/>
            <a:chOff x="4565865" y="1365069"/>
            <a:chExt cx="431868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1688" y="3035135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3" name="Group 2082"/>
          <p:cNvGrpSpPr/>
          <p:nvPr/>
        </p:nvGrpSpPr>
        <p:grpSpPr>
          <a:xfrm>
            <a:off x="4775887" y="1472843"/>
            <a:ext cx="3230951" cy="1522588"/>
            <a:chOff x="4775887" y="1472843"/>
            <a:chExt cx="3230951" cy="1522588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775887" y="1472843"/>
              <a:ext cx="3200400" cy="1522588"/>
            </a:xfrm>
            <a:prstGeom prst="wedgeRoundRectCallout">
              <a:avLst>
                <a:gd name="adj1" fmla="val 11589"/>
                <a:gd name="adj2" fmla="val 6905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0" name="TextBox 2079"/>
            <p:cNvSpPr txBox="1"/>
            <p:nvPr/>
          </p:nvSpPr>
          <p:spPr>
            <a:xfrm>
              <a:off x="4882638" y="1879762"/>
              <a:ext cx="3124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800" dirty="0"/>
                <a:t>Yes, that’s correct. </a:t>
              </a:r>
              <a:endParaRPr lang="en-US" b="1" dirty="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8"/>
          <a:stretch/>
        </p:blipFill>
        <p:spPr>
          <a:xfrm flipH="1">
            <a:off x="322764" y="3429000"/>
            <a:ext cx="1752601" cy="2705768"/>
          </a:xfrm>
          <a:prstGeom prst="rect">
            <a:avLst/>
          </a:prstGeom>
        </p:spPr>
      </p:pic>
      <p:grpSp>
        <p:nvGrpSpPr>
          <p:cNvPr id="2082" name="Group 2081"/>
          <p:cNvGrpSpPr/>
          <p:nvPr/>
        </p:nvGrpSpPr>
        <p:grpSpPr>
          <a:xfrm>
            <a:off x="381000" y="1472842"/>
            <a:ext cx="4041324" cy="1921758"/>
            <a:chOff x="82422" y="1472843"/>
            <a:chExt cx="3200400" cy="1684241"/>
          </a:xfrm>
        </p:grpSpPr>
        <p:sp>
          <p:nvSpPr>
            <p:cNvPr id="62" name="Rounded Rectangular Callout 61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827"/>
                <a:gd name="adj2" fmla="val 76755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06126" y="1646555"/>
              <a:ext cx="3014194" cy="1510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The college wants to ensure that its computers are being used for learning and academic purposes. </a:t>
              </a:r>
              <a:endParaRPr lang="en-US" sz="2200" b="1" dirty="0"/>
            </a:p>
            <a:p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0049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55"/>
            <a:ext cx="9144000" cy="1319706"/>
          </a:xfrm>
          <a:solidFill>
            <a:schemeClr val="tx1"/>
          </a:solidFill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Step 2:</a:t>
            </a:r>
            <a:r>
              <a:rPr lang="en-US" sz="2800" dirty="0">
                <a:solidFill>
                  <a:schemeClr val="bg1"/>
                </a:solidFill>
              </a:rPr>
              <a:t> Describe </a:t>
            </a:r>
            <a:r>
              <a:rPr lang="en-US" sz="2800" b="1" dirty="0">
                <a:solidFill>
                  <a:srgbClr val="FFC000"/>
                </a:solidFill>
              </a:rPr>
              <a:t>contexts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in which the opposing view is </a:t>
            </a:r>
            <a:r>
              <a:rPr lang="en-US" sz="2800" b="1" dirty="0">
                <a:solidFill>
                  <a:srgbClr val="FFC000"/>
                </a:solidFill>
              </a:rPr>
              <a:t>valid</a:t>
            </a:r>
            <a:r>
              <a:rPr lang="en-US" sz="2800" dirty="0">
                <a:solidFill>
                  <a:schemeClr val="bg1"/>
                </a:solidFill>
              </a:rPr>
              <a:t>. Give credit to the </a:t>
            </a:r>
            <a:r>
              <a:rPr lang="en-US" sz="2800" b="1" dirty="0">
                <a:solidFill>
                  <a:srgbClr val="FFC000"/>
                </a:solidFill>
              </a:rPr>
              <a:t>good points.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081" name="Rectangle 2080"/>
          <p:cNvSpPr/>
          <p:nvPr/>
        </p:nvSpPr>
        <p:spPr>
          <a:xfrm flipH="1">
            <a:off x="247178" y="1417638"/>
            <a:ext cx="4318687" cy="5099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/>
          <p:cNvSpPr/>
          <p:nvPr/>
        </p:nvSpPr>
        <p:spPr>
          <a:xfrm flipV="1">
            <a:off x="3643802" y="4119323"/>
            <a:ext cx="684716" cy="6479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85" name="Group 2084"/>
          <p:cNvGrpSpPr/>
          <p:nvPr/>
        </p:nvGrpSpPr>
        <p:grpSpPr>
          <a:xfrm>
            <a:off x="4565865" y="1417637"/>
            <a:ext cx="4318687" cy="5046497"/>
            <a:chOff x="4565865" y="1365069"/>
            <a:chExt cx="431868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1688" y="3035135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3" name="Group 2082"/>
          <p:cNvGrpSpPr/>
          <p:nvPr/>
        </p:nvGrpSpPr>
        <p:grpSpPr>
          <a:xfrm>
            <a:off x="4775887" y="1472843"/>
            <a:ext cx="3230951" cy="1522588"/>
            <a:chOff x="4775887" y="1472843"/>
            <a:chExt cx="3230951" cy="1522588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775887" y="1472843"/>
              <a:ext cx="3200400" cy="1522588"/>
            </a:xfrm>
            <a:prstGeom prst="wedgeRoundRectCallout">
              <a:avLst>
                <a:gd name="adj1" fmla="val 11589"/>
                <a:gd name="adj2" fmla="val 6905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0" name="TextBox 2079"/>
            <p:cNvSpPr txBox="1"/>
            <p:nvPr/>
          </p:nvSpPr>
          <p:spPr>
            <a:xfrm>
              <a:off x="4882638" y="1879762"/>
              <a:ext cx="3124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800" dirty="0"/>
                <a:t>You see our point! </a:t>
              </a:r>
              <a:endParaRPr lang="en-US" b="1" dirty="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8"/>
          <a:stretch/>
        </p:blipFill>
        <p:spPr>
          <a:xfrm>
            <a:off x="2813264" y="3645606"/>
            <a:ext cx="1752601" cy="2705768"/>
          </a:xfrm>
          <a:prstGeom prst="rect">
            <a:avLst/>
          </a:prstGeom>
        </p:spPr>
      </p:pic>
      <p:grpSp>
        <p:nvGrpSpPr>
          <p:cNvPr id="2082" name="Group 2081"/>
          <p:cNvGrpSpPr/>
          <p:nvPr/>
        </p:nvGrpSpPr>
        <p:grpSpPr>
          <a:xfrm>
            <a:off x="381000" y="1472843"/>
            <a:ext cx="4075636" cy="2172764"/>
            <a:chOff x="82422" y="1472843"/>
            <a:chExt cx="3227572" cy="1630362"/>
          </a:xfrm>
        </p:grpSpPr>
        <p:sp>
          <p:nvSpPr>
            <p:cNvPr id="62" name="Rounded Rectangular Callout 61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-5961"/>
                <a:gd name="adj2" fmla="val 7074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75525" y="1472843"/>
              <a:ext cx="3134469" cy="154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dirty="0">
                  <a:solidFill>
                    <a:srgbClr val="0070C0"/>
                  </a:solidFill>
                </a:rPr>
                <a:t>--Yes, students should be focused upon academics.</a:t>
              </a:r>
            </a:p>
            <a:p>
              <a:pPr>
                <a:spcAft>
                  <a:spcPts val="1200"/>
                </a:spcAft>
              </a:pPr>
              <a:r>
                <a:rPr lang="en-US" dirty="0"/>
                <a:t>--True, non-academic sites and porn can be tempting and distracting. </a:t>
              </a:r>
            </a:p>
            <a:p>
              <a:pPr>
                <a:spcAft>
                  <a:spcPts val="1200"/>
                </a:spcAft>
              </a:pPr>
              <a:r>
                <a:rPr lang="en-US" dirty="0">
                  <a:solidFill>
                    <a:srgbClr val="0070C0"/>
                  </a:solidFill>
                </a:rPr>
                <a:t>--Expecting study environments to promote studying is fair. 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3198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55"/>
            <a:ext cx="9144000" cy="1319706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</a:rPr>
              <a:t>Step 3:</a:t>
            </a:r>
            <a:r>
              <a:rPr lang="en-US" sz="2800" dirty="0">
                <a:solidFill>
                  <a:schemeClr val="bg1"/>
                </a:solidFill>
              </a:rPr>
              <a:t> Present </a:t>
            </a:r>
            <a:r>
              <a:rPr lang="en-US" sz="2800" b="1" dirty="0">
                <a:solidFill>
                  <a:srgbClr val="FFC000"/>
                </a:solidFill>
              </a:rPr>
              <a:t>your opinion </a:t>
            </a:r>
            <a:r>
              <a:rPr lang="en-US" sz="2800" dirty="0">
                <a:solidFill>
                  <a:schemeClr val="bg1"/>
                </a:solidFill>
              </a:rPr>
              <a:t>and the </a:t>
            </a:r>
            <a:r>
              <a:rPr lang="en-US" sz="2800" b="1" dirty="0">
                <a:solidFill>
                  <a:srgbClr val="FFC000"/>
                </a:solidFill>
              </a:rPr>
              <a:t>benefits for the opposition </a:t>
            </a:r>
            <a:r>
              <a:rPr lang="en-US" sz="2800" dirty="0">
                <a:solidFill>
                  <a:schemeClr val="bg1"/>
                </a:solidFill>
              </a:rPr>
              <a:t>if your views were adopted.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081" name="Rectangle 2080"/>
          <p:cNvSpPr/>
          <p:nvPr/>
        </p:nvSpPr>
        <p:spPr>
          <a:xfrm flipH="1">
            <a:off x="247178" y="1417638"/>
            <a:ext cx="4318687" cy="5099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/>
          <p:cNvSpPr/>
          <p:nvPr/>
        </p:nvSpPr>
        <p:spPr>
          <a:xfrm flipV="1">
            <a:off x="578032" y="4084984"/>
            <a:ext cx="684716" cy="6479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85" name="Group 2084"/>
          <p:cNvGrpSpPr/>
          <p:nvPr/>
        </p:nvGrpSpPr>
        <p:grpSpPr>
          <a:xfrm>
            <a:off x="4565865" y="1417637"/>
            <a:ext cx="4318687" cy="5046497"/>
            <a:chOff x="4565865" y="1365069"/>
            <a:chExt cx="431868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1688" y="3035135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3" name="Group 2082"/>
          <p:cNvGrpSpPr/>
          <p:nvPr/>
        </p:nvGrpSpPr>
        <p:grpSpPr>
          <a:xfrm>
            <a:off x="4775887" y="1472843"/>
            <a:ext cx="3230951" cy="1522588"/>
            <a:chOff x="4775887" y="1472843"/>
            <a:chExt cx="3230951" cy="1522588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775887" y="1472843"/>
              <a:ext cx="3200400" cy="1522588"/>
            </a:xfrm>
            <a:prstGeom prst="wedgeRoundRectCallout">
              <a:avLst>
                <a:gd name="adj1" fmla="val 11589"/>
                <a:gd name="adj2" fmla="val 6905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0" name="TextBox 2079"/>
            <p:cNvSpPr txBox="1"/>
            <p:nvPr/>
          </p:nvSpPr>
          <p:spPr>
            <a:xfrm>
              <a:off x="4882638" y="1879762"/>
              <a:ext cx="3124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800" dirty="0"/>
                <a:t>That’s reasonable! </a:t>
              </a:r>
              <a:endParaRPr lang="en-US" b="1" dirty="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8"/>
          <a:stretch/>
        </p:blipFill>
        <p:spPr>
          <a:xfrm flipH="1">
            <a:off x="239558" y="3777416"/>
            <a:ext cx="1752601" cy="2705768"/>
          </a:xfrm>
          <a:prstGeom prst="rect">
            <a:avLst/>
          </a:prstGeom>
        </p:spPr>
      </p:pic>
      <p:grpSp>
        <p:nvGrpSpPr>
          <p:cNvPr id="2082" name="Group 2081"/>
          <p:cNvGrpSpPr/>
          <p:nvPr/>
        </p:nvGrpSpPr>
        <p:grpSpPr>
          <a:xfrm>
            <a:off x="381000" y="1472842"/>
            <a:ext cx="4041324" cy="2210146"/>
            <a:chOff x="82422" y="1472843"/>
            <a:chExt cx="3200400" cy="1630362"/>
          </a:xfrm>
        </p:grpSpPr>
        <p:sp>
          <p:nvSpPr>
            <p:cNvPr id="62" name="Rounded Rectangular Callout 61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1110"/>
                <a:gd name="adj2" fmla="val 7572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75525" y="1472843"/>
              <a:ext cx="3014194" cy="1498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--Students need unrestricted freedom to learn</a:t>
              </a:r>
            </a:p>
            <a:p>
              <a:r>
                <a:rPr lang="en-US" dirty="0">
                  <a:solidFill>
                    <a:srgbClr val="0070C0"/>
                  </a:solidFill>
                </a:rPr>
                <a:t>--Students must develop self-discipline skills while studying</a:t>
              </a:r>
            </a:p>
            <a:p>
              <a:r>
                <a:rPr lang="en-US" dirty="0"/>
                <a:t>--Filtering sites discourages library use, and students need the support of library staff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327981" y="4763188"/>
            <a:ext cx="2625019" cy="1637611"/>
            <a:chOff x="82422" y="1472843"/>
            <a:chExt cx="3200400" cy="1831585"/>
          </a:xfrm>
        </p:grpSpPr>
        <p:sp>
          <p:nvSpPr>
            <p:cNvPr id="16" name="Rounded Rectangular Callout 15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-64858"/>
                <a:gd name="adj2" fmla="val -20168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2764" y="1646556"/>
              <a:ext cx="2649035" cy="1657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Internet filters do not necessarily encourage academic focus. 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061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178" y="12093"/>
            <a:ext cx="8637374" cy="1384866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</a:rPr>
              <a:t>Step 4:</a:t>
            </a:r>
            <a:r>
              <a:rPr lang="en-US" sz="3200" dirty="0">
                <a:solidFill>
                  <a:schemeClr val="bg1"/>
                </a:solidFill>
              </a:rPr>
              <a:t> Propose the </a:t>
            </a:r>
            <a:r>
              <a:rPr lang="en-US" sz="3200" b="1" dirty="0">
                <a:solidFill>
                  <a:srgbClr val="FFC000"/>
                </a:solidFill>
              </a:rPr>
              <a:t>best possible compromise </a:t>
            </a:r>
            <a:r>
              <a:rPr lang="en-US" sz="3200" dirty="0">
                <a:solidFill>
                  <a:schemeClr val="bg1"/>
                </a:solidFill>
              </a:rPr>
              <a:t>in which both sides benefit. 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2084" name="Group 2083"/>
          <p:cNvGrpSpPr/>
          <p:nvPr/>
        </p:nvGrpSpPr>
        <p:grpSpPr>
          <a:xfrm>
            <a:off x="247178" y="1417638"/>
            <a:ext cx="4318687" cy="5099066"/>
            <a:chOff x="247178" y="1365069"/>
            <a:chExt cx="4318687" cy="5099066"/>
          </a:xfrm>
        </p:grpSpPr>
        <p:sp>
          <p:nvSpPr>
            <p:cNvPr id="2081" name="Rectangle 2080"/>
            <p:cNvSpPr/>
            <p:nvPr/>
          </p:nvSpPr>
          <p:spPr>
            <a:xfrm>
              <a:off x="247178" y="1365069"/>
              <a:ext cx="4318687" cy="50990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384" y="3376431"/>
              <a:ext cx="3352800" cy="2235200"/>
            </a:xfrm>
            <a:prstGeom prst="rect">
              <a:avLst/>
            </a:prstGeom>
          </p:spPr>
        </p:pic>
      </p:grpSp>
      <p:grpSp>
        <p:nvGrpSpPr>
          <p:cNvPr id="2085" name="Group 2084"/>
          <p:cNvGrpSpPr/>
          <p:nvPr/>
        </p:nvGrpSpPr>
        <p:grpSpPr>
          <a:xfrm>
            <a:off x="4565865" y="1417637"/>
            <a:ext cx="4318687" cy="5046497"/>
            <a:chOff x="4565865" y="1365069"/>
            <a:chExt cx="431868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1688" y="3035135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2" name="Group 2081"/>
          <p:cNvGrpSpPr/>
          <p:nvPr/>
        </p:nvGrpSpPr>
        <p:grpSpPr>
          <a:xfrm>
            <a:off x="1331175" y="1436687"/>
            <a:ext cx="3200400" cy="1900614"/>
            <a:chOff x="82422" y="1472843"/>
            <a:chExt cx="3200400" cy="1630362"/>
          </a:xfrm>
        </p:grpSpPr>
        <p:sp>
          <p:nvSpPr>
            <p:cNvPr id="62" name="Rounded Rectangular Callout 61"/>
            <p:cNvSpPr/>
            <p:nvPr/>
          </p:nvSpPr>
          <p:spPr>
            <a:xfrm>
              <a:off x="82422" y="1472843"/>
              <a:ext cx="3200400" cy="1630362"/>
            </a:xfrm>
            <a:prstGeom prst="wedgeRoundRectCallout">
              <a:avLst>
                <a:gd name="adj1" fmla="val -34868"/>
                <a:gd name="adj2" fmla="val 7083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2764" y="1646555"/>
              <a:ext cx="2904168" cy="1346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Internet </a:t>
              </a:r>
              <a:r>
                <a:rPr lang="en-US" sz="2400" b="1" u="sng" dirty="0"/>
                <a:t>monitoring</a:t>
              </a:r>
              <a:r>
                <a:rPr lang="en-US" sz="2400" dirty="0"/>
                <a:t>, rather than filtering, is more reasonable. </a:t>
              </a:r>
              <a:endParaRPr lang="en-US" sz="2400" b="1" dirty="0"/>
            </a:p>
          </p:txBody>
        </p:sp>
      </p:grpSp>
      <p:grpSp>
        <p:nvGrpSpPr>
          <p:cNvPr id="2083" name="Group 2082"/>
          <p:cNvGrpSpPr/>
          <p:nvPr/>
        </p:nvGrpSpPr>
        <p:grpSpPr>
          <a:xfrm>
            <a:off x="4775887" y="1472843"/>
            <a:ext cx="3410422" cy="1522588"/>
            <a:chOff x="4775887" y="1472843"/>
            <a:chExt cx="3410422" cy="1522588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4775887" y="1472843"/>
              <a:ext cx="3200400" cy="1522588"/>
            </a:xfrm>
            <a:prstGeom prst="wedgeRoundRectCallout">
              <a:avLst>
                <a:gd name="adj1" fmla="val 11589"/>
                <a:gd name="adj2" fmla="val 6905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0" name="TextBox 2079"/>
            <p:cNvSpPr txBox="1"/>
            <p:nvPr/>
          </p:nvSpPr>
          <p:spPr>
            <a:xfrm>
              <a:off x="5062109" y="1900804"/>
              <a:ext cx="3124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800" dirty="0"/>
                <a:t>We can do that! 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0488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178" y="274638"/>
            <a:ext cx="8637374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Common Ground: </a:t>
            </a:r>
          </a:p>
        </p:txBody>
      </p:sp>
      <p:grpSp>
        <p:nvGrpSpPr>
          <p:cNvPr id="2084" name="Group 2083"/>
          <p:cNvGrpSpPr/>
          <p:nvPr/>
        </p:nvGrpSpPr>
        <p:grpSpPr>
          <a:xfrm>
            <a:off x="76200" y="1417638"/>
            <a:ext cx="4489665" cy="5099066"/>
            <a:chOff x="76200" y="1365069"/>
            <a:chExt cx="4489665" cy="5099066"/>
          </a:xfrm>
        </p:grpSpPr>
        <p:sp>
          <p:nvSpPr>
            <p:cNvPr id="2081" name="Rectangle 2080"/>
            <p:cNvSpPr/>
            <p:nvPr/>
          </p:nvSpPr>
          <p:spPr>
            <a:xfrm>
              <a:off x="247178" y="1365069"/>
              <a:ext cx="4318687" cy="50990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34" r="-11934"/>
            <a:stretch/>
          </p:blipFill>
          <p:spPr>
            <a:xfrm flipH="1">
              <a:off x="76200" y="3300231"/>
              <a:ext cx="3352800" cy="2235200"/>
            </a:xfrm>
            <a:prstGeom prst="rect">
              <a:avLst/>
            </a:prstGeom>
          </p:spPr>
        </p:pic>
      </p:grpSp>
      <p:grpSp>
        <p:nvGrpSpPr>
          <p:cNvPr id="2085" name="Group 2084"/>
          <p:cNvGrpSpPr/>
          <p:nvPr/>
        </p:nvGrpSpPr>
        <p:grpSpPr>
          <a:xfrm>
            <a:off x="4565865" y="1417637"/>
            <a:ext cx="4406737" cy="5046497"/>
            <a:chOff x="4565865" y="1365069"/>
            <a:chExt cx="4406737" cy="5099066"/>
          </a:xfrm>
        </p:grpSpPr>
        <p:sp>
          <p:nvSpPr>
            <p:cNvPr id="69" name="Rectangle 68"/>
            <p:cNvSpPr/>
            <p:nvPr/>
          </p:nvSpPr>
          <p:spPr>
            <a:xfrm>
              <a:off x="4565865" y="1365069"/>
              <a:ext cx="4318687" cy="5099066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5741" y="2858428"/>
              <a:ext cx="3556861" cy="3429000"/>
            </a:xfrm>
            <a:prstGeom prst="rect">
              <a:avLst/>
            </a:prstGeom>
          </p:spPr>
        </p:pic>
      </p:grpSp>
      <p:grpSp>
        <p:nvGrpSpPr>
          <p:cNvPr id="2082" name="Group 2081"/>
          <p:cNvGrpSpPr/>
          <p:nvPr/>
        </p:nvGrpSpPr>
        <p:grpSpPr>
          <a:xfrm>
            <a:off x="2896654" y="2083702"/>
            <a:ext cx="2845661" cy="1178507"/>
            <a:chOff x="-120707" y="1493112"/>
            <a:chExt cx="3200400" cy="1630362"/>
          </a:xfrm>
          <a:solidFill>
            <a:srgbClr val="FFC000"/>
          </a:solidFill>
        </p:grpSpPr>
        <p:sp>
          <p:nvSpPr>
            <p:cNvPr id="62" name="Rounded Rectangular Callout 61"/>
            <p:cNvSpPr/>
            <p:nvPr/>
          </p:nvSpPr>
          <p:spPr>
            <a:xfrm>
              <a:off x="-120707" y="1493112"/>
              <a:ext cx="3200400" cy="1630362"/>
            </a:xfrm>
            <a:prstGeom prst="wedgeRoundRectCallout">
              <a:avLst>
                <a:gd name="adj1" fmla="val 1561"/>
                <a:gd name="adj2" fmla="val 96779"/>
                <a:gd name="adj3" fmla="val 166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8327" y="1952510"/>
              <a:ext cx="2916846" cy="10218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Compromise! </a:t>
              </a:r>
              <a:endParaRPr lang="en-US" sz="2400" b="1" dirty="0">
                <a:latin typeface="Arial Black" panose="020B0A04020102020204" pitchFamily="34" charset="0"/>
              </a:endParaRPr>
            </a:p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99977" y="3810000"/>
            <a:ext cx="1815764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Monitoring</a:t>
            </a:r>
            <a:r>
              <a:rPr lang="en-US" sz="2400" dirty="0">
                <a:solidFill>
                  <a:schemeClr val="bg1"/>
                </a:solidFill>
              </a:rPr>
              <a:t> library internet use </a:t>
            </a:r>
          </a:p>
        </p:txBody>
      </p:sp>
      <p:sp>
        <p:nvSpPr>
          <p:cNvPr id="4" name="Heart 3"/>
          <p:cNvSpPr/>
          <p:nvPr/>
        </p:nvSpPr>
        <p:spPr>
          <a:xfrm>
            <a:off x="3048000" y="3352799"/>
            <a:ext cx="2819400" cy="2438401"/>
          </a:xfrm>
          <a:prstGeom prst="hear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7327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Rogerian</a:t>
            </a:r>
            <a:r>
              <a:rPr lang="en-US" dirty="0">
                <a:solidFill>
                  <a:schemeClr val="bg1"/>
                </a:solidFill>
              </a:rPr>
              <a:t> Essay 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Format &amp; Guidelines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420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7532"/>
            <a:ext cx="9144000" cy="1047750"/>
          </a:xfrm>
          <a:solidFill>
            <a:schemeClr val="tx1"/>
          </a:solidFill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Rogerian</a:t>
            </a:r>
            <a:r>
              <a:rPr lang="en-US" dirty="0">
                <a:solidFill>
                  <a:schemeClr val="bg1"/>
                </a:solidFill>
              </a:rPr>
              <a:t> Essay Format: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196452"/>
            <a:ext cx="4229100" cy="1231106"/>
          </a:xfrm>
          <a:prstGeom prst="rect">
            <a:avLst/>
          </a:prstGeom>
          <a:solidFill>
            <a:srgbClr val="FF7D7D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/>
              <a:t>¶ #1 </a:t>
            </a:r>
            <a:r>
              <a:rPr lang="en-US" dirty="0"/>
              <a:t>Introduce the topic by using an </a:t>
            </a:r>
            <a:r>
              <a:rPr lang="en-US" b="1" dirty="0"/>
              <a:t>introduction strategy</a:t>
            </a:r>
            <a:r>
              <a:rPr lang="en-US" dirty="0"/>
              <a:t>.  The introduction should present the topic and importance.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2557210"/>
            <a:ext cx="4240530" cy="954107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/>
              <a:t>¶ #2</a:t>
            </a:r>
            <a:r>
              <a:rPr lang="en-US" dirty="0"/>
              <a:t> Describe the </a:t>
            </a:r>
            <a:r>
              <a:rPr lang="en-US" b="1" dirty="0"/>
              <a:t>opposition’s views </a:t>
            </a:r>
            <a:r>
              <a:rPr lang="en-US" dirty="0"/>
              <a:t>in neutral language. Be detailed, thorough, and fair.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3640969"/>
            <a:ext cx="4240530" cy="95410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/>
              <a:t>¶ #3 </a:t>
            </a:r>
            <a:r>
              <a:rPr lang="en-US" dirty="0"/>
              <a:t>Validate the opposition’s </a:t>
            </a:r>
            <a:r>
              <a:rPr lang="en-US" b="1" dirty="0"/>
              <a:t>good points</a:t>
            </a:r>
            <a:r>
              <a:rPr lang="en-US" dirty="0"/>
              <a:t>. Describe contexts in which the opposition’s ideas </a:t>
            </a:r>
            <a:r>
              <a:rPr lang="en-US" b="1" dirty="0"/>
              <a:t>work best</a:t>
            </a:r>
            <a:r>
              <a:rPr lang="en-US" dirty="0"/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4667291"/>
            <a:ext cx="4240530" cy="95410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/>
              <a:t>¶ #4 </a:t>
            </a:r>
            <a:r>
              <a:rPr lang="en-US" dirty="0"/>
              <a:t>Present </a:t>
            </a:r>
            <a:r>
              <a:rPr lang="en-US" b="1" dirty="0"/>
              <a:t>your opinion </a:t>
            </a:r>
            <a:r>
              <a:rPr lang="en-US" dirty="0"/>
              <a:t>and the </a:t>
            </a:r>
            <a:r>
              <a:rPr lang="en-US" b="1" dirty="0"/>
              <a:t>benefits for the opposition </a:t>
            </a:r>
            <a:r>
              <a:rPr lang="en-US" dirty="0"/>
              <a:t>if your views were adopted.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230" y="5710996"/>
            <a:ext cx="4229100" cy="954107"/>
          </a:xfrm>
          <a:prstGeom prst="rect">
            <a:avLst/>
          </a:prstGeom>
          <a:solidFill>
            <a:srgbClr val="C78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/>
              <a:t>¶ #5</a:t>
            </a:r>
            <a:r>
              <a:rPr lang="en-US" dirty="0"/>
              <a:t> Propose the </a:t>
            </a:r>
            <a:r>
              <a:rPr lang="en-US" b="1" dirty="0"/>
              <a:t>best possible compromise </a:t>
            </a:r>
            <a:r>
              <a:rPr lang="en-US" dirty="0"/>
              <a:t>in which both sides benefit. 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5410200" y="1600200"/>
            <a:ext cx="533400" cy="4376044"/>
          </a:xfrm>
          <a:prstGeom prst="rightBrace">
            <a:avLst>
              <a:gd name="adj1" fmla="val 70476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73140" y="3126502"/>
            <a:ext cx="253746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Each paragraph should be </a:t>
            </a:r>
          </a:p>
          <a:p>
            <a:r>
              <a:rPr lang="en-US" sz="2400" b="1" dirty="0"/>
              <a:t>well-developed and detailed. 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3024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99527"/>
            <a:ext cx="8991600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Remember to maintain a </a:t>
            </a:r>
            <a:r>
              <a:rPr lang="en-US" b="1" dirty="0"/>
              <a:t>semi-formal academic writing style</a:t>
            </a:r>
            <a:r>
              <a:rPr lang="en-US" dirty="0"/>
              <a:t>, regardless of the topic.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3327" y="6182019"/>
            <a:ext cx="253746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Not too casual</a:t>
            </a:r>
            <a:endParaRPr lang="en-US" sz="2000" dirty="0"/>
          </a:p>
        </p:txBody>
      </p:sp>
      <p:pic>
        <p:nvPicPr>
          <p:cNvPr id="3076" name="Picture 4" descr="http://ritahubbard.com/wp-content/uploads/2013/02/lazy-man-e13615954305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10" y="3672532"/>
            <a:ext cx="2460597" cy="235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13851" y="3001898"/>
            <a:ext cx="1740679" cy="1477750"/>
            <a:chOff x="1513744" y="1015346"/>
            <a:chExt cx="3387224" cy="1963843"/>
          </a:xfrm>
          <a:solidFill>
            <a:srgbClr val="99CCFF"/>
          </a:solidFill>
        </p:grpSpPr>
        <p:sp>
          <p:nvSpPr>
            <p:cNvPr id="9" name="Rounded Rectangular Callout 8"/>
            <p:cNvSpPr/>
            <p:nvPr/>
          </p:nvSpPr>
          <p:spPr>
            <a:xfrm>
              <a:off x="1513744" y="1015346"/>
              <a:ext cx="3200402" cy="1963843"/>
            </a:xfrm>
            <a:prstGeom prst="wedgeRoundRectCallout">
              <a:avLst>
                <a:gd name="adj1" fmla="val 41473"/>
                <a:gd name="adj2" fmla="val 76789"/>
                <a:gd name="adj3" fmla="val 166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76768" y="1108996"/>
              <a:ext cx="3124200" cy="1595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400" dirty="0"/>
                <a:t>yeah, whatever. It sucks.  </a:t>
              </a:r>
              <a:endParaRPr lang="en-US" sz="16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91200" y="6157548"/>
            <a:ext cx="28194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Not overly formal </a:t>
            </a:r>
            <a:endParaRPr lang="en-US" sz="2000" dirty="0"/>
          </a:p>
        </p:txBody>
      </p:sp>
      <p:pic>
        <p:nvPicPr>
          <p:cNvPr id="3078" name="Picture 6" descr="http://static.tvtropes.org/pmwiki/pub/images/Monocle-man_545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0"/>
          <a:stretch/>
        </p:blipFill>
        <p:spPr bwMode="auto">
          <a:xfrm>
            <a:off x="6477000" y="2728548"/>
            <a:ext cx="185480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962401" y="2469779"/>
            <a:ext cx="2544291" cy="1865308"/>
            <a:chOff x="1513744" y="1015346"/>
            <a:chExt cx="3264918" cy="1963843"/>
          </a:xfrm>
          <a:solidFill>
            <a:srgbClr val="FFFF66"/>
          </a:solidFill>
        </p:grpSpPr>
        <p:sp>
          <p:nvSpPr>
            <p:cNvPr id="14" name="Rounded Rectangular Callout 13"/>
            <p:cNvSpPr/>
            <p:nvPr/>
          </p:nvSpPr>
          <p:spPr>
            <a:xfrm>
              <a:off x="1513744" y="1015346"/>
              <a:ext cx="3200402" cy="1963843"/>
            </a:xfrm>
            <a:prstGeom prst="wedgeRoundRectCallout">
              <a:avLst>
                <a:gd name="adj1" fmla="val 83829"/>
                <a:gd name="adj2" fmla="val 2525"/>
                <a:gd name="adj3" fmla="val 166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4462" y="1142631"/>
              <a:ext cx="3124200" cy="1652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400" dirty="0"/>
                <a:t>Thus, heretofore,</a:t>
              </a:r>
            </a:p>
            <a:p>
              <a:pPr marL="0" lvl="1"/>
              <a:r>
                <a:rPr lang="en-US" sz="2400" dirty="0"/>
                <a:t> the deleterious nature… </a:t>
              </a:r>
              <a:endParaRPr lang="en-US" sz="16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8986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66979" y="4838850"/>
            <a:ext cx="1676222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3000" y="2376427"/>
            <a:ext cx="16002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92580" y="1371600"/>
            <a:ext cx="572262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5944" y="3010610"/>
            <a:ext cx="2137410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28878" y="2230814"/>
            <a:ext cx="186672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 think</a:t>
            </a:r>
            <a:endParaRPr lang="en-US" sz="4000" dirty="0"/>
          </a:p>
        </p:txBody>
      </p:sp>
      <p:sp>
        <p:nvSpPr>
          <p:cNvPr id="10" name="Multiply 9"/>
          <p:cNvSpPr/>
          <p:nvPr/>
        </p:nvSpPr>
        <p:spPr>
          <a:xfrm>
            <a:off x="45720" y="2133569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36498" y="3018441"/>
            <a:ext cx="231630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 believe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1089660" y="3929652"/>
            <a:ext cx="3787140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ultiply 12"/>
          <p:cNvSpPr/>
          <p:nvPr/>
        </p:nvSpPr>
        <p:spPr>
          <a:xfrm>
            <a:off x="45720" y="2900361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89660" y="4762285"/>
            <a:ext cx="153906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 feel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1051738" y="3844228"/>
            <a:ext cx="382506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In my opinion, </a:t>
            </a:r>
            <a:endParaRPr lang="en-US" sz="4000" dirty="0"/>
          </a:p>
        </p:txBody>
      </p:sp>
      <p:sp>
        <p:nvSpPr>
          <p:cNvPr id="19" name="Multiply 18"/>
          <p:cNvSpPr/>
          <p:nvPr/>
        </p:nvSpPr>
        <p:spPr>
          <a:xfrm>
            <a:off x="76110" y="3840418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106500" y="4734419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8322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 animBg="1"/>
      <p:bldP spid="2" grpId="0" animBg="1"/>
      <p:bldP spid="5" grpId="0" animBg="1"/>
      <p:bldP spid="3" grpId="0" build="p"/>
      <p:bldP spid="7" grpId="0" animBg="1"/>
      <p:bldP spid="4" grpId="0"/>
      <p:bldP spid="10" grpId="0" animBg="1"/>
      <p:bldP spid="11" grpId="0"/>
      <p:bldP spid="12" grpId="0" animBg="1"/>
      <p:bldP spid="13" grpId="0" animBg="1"/>
      <p:bldP spid="16" grpId="0"/>
      <p:bldP spid="17" grpId="0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92580" y="1371600"/>
            <a:ext cx="572262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283411"/>
            <a:ext cx="7509510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45720" y="2133569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4400" y="2243583"/>
            <a:ext cx="6096000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ultiply 12"/>
          <p:cNvSpPr/>
          <p:nvPr/>
        </p:nvSpPr>
        <p:spPr>
          <a:xfrm>
            <a:off x="45720" y="3182167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80110" y="2158915"/>
            <a:ext cx="672066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 would like to point out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880110" y="3276569"/>
            <a:ext cx="754380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3600" dirty="0"/>
              <a:t>I do not think there is any problem…</a:t>
            </a:r>
            <a:endParaRPr lang="en-US" sz="3200" dirty="0"/>
          </a:p>
        </p:txBody>
      </p:sp>
      <p:sp>
        <p:nvSpPr>
          <p:cNvPr id="20" name="Rectangle 19"/>
          <p:cNvSpPr/>
          <p:nvPr/>
        </p:nvSpPr>
        <p:spPr>
          <a:xfrm>
            <a:off x="897255" y="4590303"/>
            <a:ext cx="6494145" cy="69919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61060" y="4547169"/>
            <a:ext cx="673971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4400" dirty="0"/>
              <a:t>I believe it is possible…</a:t>
            </a:r>
            <a:endParaRPr lang="en-US" sz="4000" dirty="0"/>
          </a:p>
        </p:txBody>
      </p:sp>
      <p:sp>
        <p:nvSpPr>
          <p:cNvPr id="21" name="Multiply 20"/>
          <p:cNvSpPr/>
          <p:nvPr/>
        </p:nvSpPr>
        <p:spPr>
          <a:xfrm>
            <a:off x="28575" y="4431503"/>
            <a:ext cx="86868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8196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build="p"/>
      <p:bldP spid="7" grpId="0" animBg="1"/>
      <p:bldP spid="10" grpId="0" animBg="1"/>
      <p:bldP spid="12" grpId="0" animBg="1"/>
      <p:bldP spid="13" grpId="0" animBg="1"/>
      <p:bldP spid="14" grpId="0"/>
      <p:bldP spid="15" grpId="0"/>
      <p:bldP spid="20" grpId="0" animBg="1"/>
      <p:bldP spid="19" grpId="0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52600" y="2388870"/>
            <a:ext cx="13716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388870"/>
            <a:ext cx="11430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2998470"/>
            <a:ext cx="9144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2362200"/>
            <a:ext cx="8458200" cy="15696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 think there is ultimately some question regarding your argument that helmets save lives.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575750"/>
            <a:ext cx="8458200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Ultimately, questions remain regarding the argument that helmets save lives.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20430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-87630" y="2098626"/>
            <a:ext cx="78486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2685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5" grpId="0" animBg="1"/>
      <p:bldP spid="7" grpId="0" animBg="1"/>
      <p:bldP spid="4" grpId="0" animBg="1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09887" y="2801689"/>
            <a:ext cx="761913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590638" y="2801689"/>
            <a:ext cx="1542961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2796480"/>
            <a:ext cx="8458200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 believe it is up to the parents to choose where their children attend school.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575750"/>
            <a:ext cx="8458200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Parents should choose where their children attend school. 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7580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0" y="2644110"/>
            <a:ext cx="78486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3070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5" grpId="0" animBg="1"/>
      <p:bldP spid="4" grpId="0" animBg="1"/>
      <p:bldP spid="8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49168" y="2897876"/>
            <a:ext cx="1680032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895439" y="2879795"/>
            <a:ext cx="2381161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49541" y="2831157"/>
            <a:ext cx="7989659" cy="15696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 do not think there are any significant problems with providing unfiltered internet access in libraries.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95439" y="4945974"/>
            <a:ext cx="7943761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Providing unfiltered internet access poses no significant problems.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37472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38100" y="2652057"/>
            <a:ext cx="895439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790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8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43200" y="2556510"/>
            <a:ext cx="6096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903058" y="2526030"/>
            <a:ext cx="1687741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95439" y="2527516"/>
            <a:ext cx="7989659" cy="15696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 believe  it is definitely possible to reach a reasonable compromise between meat eaters and vegetarians.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95439" y="4945974"/>
            <a:ext cx="7943761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Meat eaters and vegetarians can definitely reach a reasonable compromise. 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37472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0" y="2378272"/>
            <a:ext cx="895439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5092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8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2411612"/>
            <a:ext cx="411861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95439" y="2378272"/>
            <a:ext cx="7989659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 would like to point out several factors that influence food choices.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95439" y="4945974"/>
            <a:ext cx="7943761" cy="5847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Several factors influence food choices.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69854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0" y="2378272"/>
            <a:ext cx="99060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897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8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575810" y="2326319"/>
            <a:ext cx="1295400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Writing Guidelines: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Avoid 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Academic Writing Don’ts: </a:t>
            </a:r>
          </a:p>
        </p:txBody>
      </p:sp>
      <p:sp>
        <p:nvSpPr>
          <p:cNvPr id="5" name="Rectangle 4"/>
          <p:cNvSpPr/>
          <p:nvPr/>
        </p:nvSpPr>
        <p:spPr>
          <a:xfrm>
            <a:off x="895438" y="2326319"/>
            <a:ext cx="3524161" cy="533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95438" y="2287020"/>
            <a:ext cx="7989659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It seems to me that there is more than one solution to the problem.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41336" y="4094991"/>
            <a:ext cx="7943761" cy="10772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3200" dirty="0"/>
              <a:t>Several solutions to the problem seem possible.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2" y="3733800"/>
            <a:ext cx="876478" cy="1143356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0" y="2378272"/>
            <a:ext cx="990600" cy="963930"/>
          </a:xfrm>
          <a:prstGeom prst="mathMultiply">
            <a:avLst>
              <a:gd name="adj1" fmla="val 15220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239000" y="6324601"/>
            <a:ext cx="1905000" cy="533399"/>
            <a:chOff x="3581400" y="2819401"/>
            <a:chExt cx="1905000" cy="533399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153" t="6164" r="6757"/>
            <a:stretch>
              <a:fillRect/>
            </a:stretch>
          </p:blipFill>
          <p:spPr bwMode="auto">
            <a:xfrm>
              <a:off x="3581400" y="2819401"/>
              <a:ext cx="1905000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3581400" y="28956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Click for next</a:t>
              </a:r>
              <a:r>
                <a:rPr lang="en-US" b="1" dirty="0">
                  <a:sym typeface="Wingdings" pitchFamily="2" charset="2"/>
                </a:rPr>
                <a:t>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1065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4" grpId="0" animBg="1"/>
      <p:bldP spid="8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708" y="712085"/>
            <a:ext cx="8382000" cy="1470025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Rogerian Argument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57300" y="2182110"/>
            <a:ext cx="7086600" cy="6858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End of presentation. </a:t>
            </a:r>
          </a:p>
        </p:txBody>
      </p:sp>
      <p:pic>
        <p:nvPicPr>
          <p:cNvPr id="11" name="Picture 2" descr="http://www.sydneyharbourbridge.info/brdg-img/close-arc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5"/>
          <a:stretch/>
        </p:blipFill>
        <p:spPr bwMode="auto">
          <a:xfrm>
            <a:off x="1066800" y="3200400"/>
            <a:ext cx="691981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2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</TotalTime>
  <Words>1145</Words>
  <Application>Microsoft Office PowerPoint</Application>
  <PresentationFormat>On-screen Show (4:3)</PresentationFormat>
  <Paragraphs>188</Paragraphs>
  <Slides>34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Arial Rounded MT Bold</vt:lpstr>
      <vt:lpstr>Calibri</vt:lpstr>
      <vt:lpstr>Wingdings</vt:lpstr>
      <vt:lpstr>Default Design</vt:lpstr>
      <vt:lpstr>Rogerian Argument</vt:lpstr>
      <vt:lpstr>Rogerian Argument</vt:lpstr>
      <vt:lpstr>Traditional Argument</vt:lpstr>
      <vt:lpstr>Traditional Argument</vt:lpstr>
      <vt:lpstr>Rogerian Argument is different: </vt:lpstr>
      <vt:lpstr>PowerPoint Presentation</vt:lpstr>
      <vt:lpstr>Carl Rogers</vt:lpstr>
      <vt:lpstr>Rogerian Argument = Carl Rogers’ techniques applied to formal argument   </vt:lpstr>
      <vt:lpstr>Rogerian Argument Model</vt:lpstr>
      <vt:lpstr>4 Basic Steps of Rogerian Argument </vt:lpstr>
      <vt:lpstr>Step 1: Describe the opposition’s side using neutral language</vt:lpstr>
      <vt:lpstr>Step 2: Describe contexts in which the opposing view is valid. Give credit to the good points. </vt:lpstr>
      <vt:lpstr>Step 3: Present your opinion and the benefits for the opposition if your views were adopted.</vt:lpstr>
      <vt:lpstr>Step 4: Propose the best possible compromise in which both sides benefit. </vt:lpstr>
      <vt:lpstr>Rogerian Argument = common ground</vt:lpstr>
      <vt:lpstr>Rogerian Argument Example:</vt:lpstr>
      <vt:lpstr>2 Opposing Sides: </vt:lpstr>
      <vt:lpstr>Step 1: Describe the opposition’s side using neutral language</vt:lpstr>
      <vt:lpstr>Step 2: Describe contexts in which the opposing view is valid. Give credit to the good points. </vt:lpstr>
      <vt:lpstr>Step 3: Present your opinion and the benefits for the opposition if your views were adopted.</vt:lpstr>
      <vt:lpstr>Step 4: Propose the best possible compromise in which both sides benefit. </vt:lpstr>
      <vt:lpstr>Common Ground: </vt:lpstr>
      <vt:lpstr>Rogerian Essay : Format &amp; Guidelines </vt:lpstr>
      <vt:lpstr>Rogerian Essay Format: </vt:lpstr>
      <vt:lpstr>Writing Guidelines:</vt:lpstr>
      <vt:lpstr>Writing Guidelines:</vt:lpstr>
      <vt:lpstr>Writing Guidelines:</vt:lpstr>
      <vt:lpstr>Writing Guidelines:</vt:lpstr>
      <vt:lpstr>Writing Guidelines:</vt:lpstr>
      <vt:lpstr>Writing Guidelines:</vt:lpstr>
      <vt:lpstr>Writing Guidelines:</vt:lpstr>
      <vt:lpstr>Writing Guidelines:</vt:lpstr>
      <vt:lpstr>Writing Guidelines:</vt:lpstr>
      <vt:lpstr>Rogerian Argument</vt:lpstr>
    </vt:vector>
  </TitlesOfParts>
  <Company>The University of Akron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Rogerian Argument</dc:title>
  <dc:creator>signori</dc:creator>
  <cp:lastModifiedBy>Dean Ramser</cp:lastModifiedBy>
  <cp:revision>213</cp:revision>
  <dcterms:created xsi:type="dcterms:W3CDTF">2010-04-11T11:47:58Z</dcterms:created>
  <dcterms:modified xsi:type="dcterms:W3CDTF">2018-06-10T15:13:26Z</dcterms:modified>
</cp:coreProperties>
</file>