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4C8B5-E8FB-4B19-BEAC-4990842C3476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A3CE4-5A64-49EA-9CF7-922B1F7BC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26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3CE4-5A64-49EA-9CF7-922B1F7BCA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3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3CE4-5A64-49EA-9CF7-922B1F7BCA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42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8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4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5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0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5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5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4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7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1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25DBE-6669-407E-B499-1F676952D9D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A4BC6-D0CD-4517-B484-D04D4789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0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4451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Inclusive Topic </a:t>
            </a:r>
            <a:r>
              <a:rPr lang="en-US" sz="2800" dirty="0" smtClean="0">
                <a:solidFill>
                  <a:prstClr val="black"/>
                </a:solidFill>
              </a:rPr>
              <a:t>Sentence; </a:t>
            </a:r>
            <a:r>
              <a:rPr lang="en-US" sz="2800" dirty="0">
                <a:solidFill>
                  <a:prstClr val="black"/>
                </a:solidFill>
              </a:rPr>
              <a:t>Transition Sentence with Details; and Prediction Summation Sentence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3160" y="2075913"/>
            <a:ext cx="7223760" cy="427002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698216"/>
              </p:ext>
            </p:extLst>
          </p:nvPr>
        </p:nvGraphicFramePr>
        <p:xfrm>
          <a:off x="518604" y="1883300"/>
          <a:ext cx="1425575" cy="11656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34465284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Inclusive Topic Sentence - to make paragraph unified, coherent, and clear (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reference text here…)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6425798"/>
                  </a:ext>
                </a:extLst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1358963" y="29992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355356"/>
              </p:ext>
            </p:extLst>
          </p:nvPr>
        </p:nvGraphicFramePr>
        <p:xfrm>
          <a:off x="9990645" y="2466103"/>
          <a:ext cx="1363155" cy="11656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3155">
                  <a:extLst>
                    <a:ext uri="{9D8B030D-6E8A-4147-A177-3AD203B41FA5}">
                      <a16:colId xmlns:a16="http://schemas.microsoft.com/office/drawing/2014/main" val="230827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Transitions – advance your argument smoothly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(…or reference text here)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6753553"/>
                  </a:ext>
                </a:extLst>
              </a:tr>
            </a:tbl>
          </a:graphicData>
        </a:graphic>
      </p:graphicFrame>
      <p:sp>
        <p:nvSpPr>
          <p:cNvPr id="8" name="Right Arrow 7"/>
          <p:cNvSpPr/>
          <p:nvPr/>
        </p:nvSpPr>
        <p:spPr>
          <a:xfrm rot="10800000">
            <a:off x="9636697" y="37746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22557" y="3656415"/>
            <a:ext cx="5946886" cy="68975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048909"/>
              </p:ext>
            </p:extLst>
          </p:nvPr>
        </p:nvGraphicFramePr>
        <p:xfrm>
          <a:off x="838200" y="3070384"/>
          <a:ext cx="1825625" cy="774192"/>
        </p:xfrm>
        <a:graphic>
          <a:graphicData uri="http://schemas.openxmlformats.org/drawingml/2006/table">
            <a:tbl>
              <a:tblPr firstRow="1" firstCol="1" bandRow="1"/>
              <a:tblGrid>
                <a:gridCol w="1825625">
                  <a:extLst>
                    <a:ext uri="{9D8B030D-6E8A-4147-A177-3AD203B41FA5}">
                      <a16:colId xmlns:a16="http://schemas.microsoft.com/office/drawing/2014/main" val="25679214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Summation and Prediction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the future with or without this ARGUMENT?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077270"/>
                  </a:ext>
                </a:extLst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2066544" y="375897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60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Inclusive Topic Sentence; Transition Sentence with Details; and Prediction Summation Sentence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Topic Sentence’ Transition Sentence with Details; and Prediction Summation Sentence</dc:title>
  <dc:creator>Dean Ramser</dc:creator>
  <cp:lastModifiedBy>Dean Ramser</cp:lastModifiedBy>
  <cp:revision>2</cp:revision>
  <dcterms:created xsi:type="dcterms:W3CDTF">2017-04-04T14:04:21Z</dcterms:created>
  <dcterms:modified xsi:type="dcterms:W3CDTF">2017-04-04T14:09:51Z</dcterms:modified>
</cp:coreProperties>
</file>