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Lato" panose="020F0502020204030203" pitchFamily="34" charset="77"/>
      <p:regular r:id="rId9"/>
      <p:bold r:id="rId10"/>
      <p:italic r:id="rId11"/>
      <p:boldItalic r:id="rId12"/>
    </p:embeddedFont>
    <p:embeddedFont>
      <p:font typeface="Raleway" panose="020B0503030101060003" pitchFamily="34" charset="77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7"/>
  </p:normalViewPr>
  <p:slideViewPr>
    <p:cSldViewPr snapToGrid="0">
      <p:cViewPr varScale="1">
        <p:scale>
          <a:sx n="120" d="100"/>
          <a:sy n="120" d="100"/>
        </p:scale>
        <p:origin x="200" y="4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9e2926545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9e2926545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9e1be47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59e1be473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9e1be473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9e1be473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9e1be473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9e1be473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9e1be473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9e1be473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.jpg"/><Relationship Id="rId11" Type="http://schemas.openxmlformats.org/officeDocument/2006/relationships/image" Target="../media/image12.png"/><Relationship Id="rId5" Type="http://schemas.openxmlformats.org/officeDocument/2006/relationships/hyperlink" Target="http://www.youtube.com/watch?v=2BE24Eh91rY" TargetMode="External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Juvenile Gun Violence</a:t>
            </a:r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Edward Rocha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 350</a:t>
            </a:r>
            <a:endParaRPr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9075" y="2438300"/>
            <a:ext cx="3732700" cy="204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850" y="630225"/>
            <a:ext cx="3294800" cy="20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3788" y="434700"/>
            <a:ext cx="3796425" cy="428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1674" y="356073"/>
            <a:ext cx="5300657" cy="454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3238" y="281975"/>
            <a:ext cx="4940715" cy="457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3775" y="507474"/>
            <a:ext cx="5316451" cy="400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5" name="Google Shape;105;p18" title="Movie on 5 8 19 at 6 26 PM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91863" y="1819800"/>
            <a:ext cx="2160275" cy="16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6150" y="134625"/>
            <a:ext cx="3216075" cy="211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6150" y="2896000"/>
            <a:ext cx="3216076" cy="200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31775" y="134625"/>
            <a:ext cx="3169401" cy="205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31775" y="2895999"/>
            <a:ext cx="3249050" cy="200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ovie on 5-8-19 at 6.26 PM">
            <a:hlinkClick r:id="" action="ppaction://media"/>
            <a:extLst>
              <a:ext uri="{FF2B5EF4-FFF2-40B4-BE49-F238E27FC236}">
                <a16:creationId xmlns:a16="http://schemas.microsoft.com/office/drawing/2014/main" id="{AA0335C6-CEDA-294F-9528-7EB3847BA3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91862" y="1819800"/>
            <a:ext cx="2180016" cy="162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Macintosh PowerPoint</Application>
  <PresentationFormat>On-screen Show (16:9)</PresentationFormat>
  <Paragraphs>3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Lato</vt:lpstr>
      <vt:lpstr>Raleway</vt:lpstr>
      <vt:lpstr>Arial</vt:lpstr>
      <vt:lpstr>Swiss</vt:lpstr>
      <vt:lpstr>Juvenile Gun Violence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Juvenile Gun Violence</dc:title>
  <cp:lastModifiedBy>KELSIE WEST</cp:lastModifiedBy>
  <cp:revision>1</cp:revision>
  <dcterms:modified xsi:type="dcterms:W3CDTF">2019-05-09T01:48:57Z</dcterms:modified>
</cp:coreProperties>
</file>