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27"/>
    <p:restoredTop sz="94671"/>
  </p:normalViewPr>
  <p:slideViewPr>
    <p:cSldViewPr snapToGrid="0" snapToObjects="1">
      <p:cViewPr varScale="1">
        <p:scale>
          <a:sx n="104" d="100"/>
          <a:sy n="104" d="100"/>
        </p:scale>
        <p:origin x="60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5/9/19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a:t>5/9/19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a:t>5/9/19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a:t>5/9/19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a:t>5/9/19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a:t>5/9/19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a:pPr/>
              <a:t>5/9/19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5/9/19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a:pPr/>
              <a:t>5/9/19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t>HIP/SLICE “Fix-it” with spoken word Presentation</a:t>
            </a:r>
            <a:endParaRPr lang="en-US" sz="2800" dirty="0"/>
          </a:p>
        </p:txBody>
      </p:sp>
      <p:sp>
        <p:nvSpPr>
          <p:cNvPr id="3" name="Subtitle 2"/>
          <p:cNvSpPr>
            <a:spLocks noGrp="1"/>
          </p:cNvSpPr>
          <p:nvPr>
            <p:ph type="subTitle" idx="1"/>
          </p:nvPr>
        </p:nvSpPr>
        <p:spPr/>
        <p:txBody>
          <a:bodyPr>
            <a:noAutofit/>
          </a:bodyPr>
          <a:lstStyle/>
          <a:p>
            <a:r>
              <a:rPr lang="en-US" sz="1600" dirty="0" smtClean="0">
                <a:latin typeface="Garamond" charset="0"/>
                <a:ea typeface="Garamond" charset="0"/>
                <a:cs typeface="Garamond" charset="0"/>
              </a:rPr>
              <a:t>Kimberly Cruz </a:t>
            </a:r>
          </a:p>
          <a:p>
            <a:r>
              <a:rPr lang="en-US" sz="1600" dirty="0" smtClean="0">
                <a:latin typeface="Garamond" charset="0"/>
                <a:ea typeface="Garamond" charset="0"/>
                <a:cs typeface="Garamond" charset="0"/>
              </a:rPr>
              <a:t>The American Dream </a:t>
            </a:r>
          </a:p>
          <a:p>
            <a:r>
              <a:rPr lang="en-US" sz="1600" dirty="0" smtClean="0">
                <a:latin typeface="Garamond" charset="0"/>
                <a:ea typeface="Garamond" charset="0"/>
                <a:cs typeface="Garamond" charset="0"/>
              </a:rPr>
              <a:t>English 350 </a:t>
            </a:r>
            <a:endParaRPr lang="en-US" sz="1600" dirty="0">
              <a:latin typeface="Garamond" charset="0"/>
              <a:ea typeface="Garamond" charset="0"/>
              <a:cs typeface="Garamond" charset="0"/>
            </a:endParaRPr>
          </a:p>
        </p:txBody>
      </p:sp>
    </p:spTree>
    <p:extLst>
      <p:ext uri="{BB962C8B-B14F-4D97-AF65-F5344CB8AC3E}">
        <p14:creationId xmlns:p14="http://schemas.microsoft.com/office/powerpoint/2010/main" val="164788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093" y="673890"/>
            <a:ext cx="9603275" cy="1049235"/>
          </a:xfrm>
        </p:spPr>
        <p:txBody>
          <a:bodyPr/>
          <a:lstStyle/>
          <a:p>
            <a:r>
              <a:rPr lang="en-US" dirty="0" smtClean="0"/>
              <a:t>My poster in class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8642" y="1853754"/>
            <a:ext cx="3212958" cy="4283945"/>
          </a:xfrm>
        </p:spPr>
      </p:pic>
    </p:spTree>
    <p:extLst>
      <p:ext uri="{BB962C8B-B14F-4D97-AF65-F5344CB8AC3E}">
        <p14:creationId xmlns:p14="http://schemas.microsoft.com/office/powerpoint/2010/main" val="443351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Risks that refugees have to face with to Come to the U.S. </a:t>
            </a:r>
            <a:endParaRPr lang="en-US" dirty="0"/>
          </a:p>
        </p:txBody>
      </p:sp>
      <p:pic>
        <p:nvPicPr>
          <p:cNvPr id="1026" name="Picture 2" descr="https://lh6.googleusercontent.com/gcMBEAWbIFdKSMJStLsmpY4x1aLV-XXxX9K9IzGPgiKrqnipF6Q9V9WyCzYsDeBcU_KPm0DfblraEd2O8lBkLAPPRGPZ288lHFKDB2TjzzrZ6Qn7IzzKTQhkUpv5LPhIfai0gjy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91745" y="1853754"/>
            <a:ext cx="6026425" cy="4293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494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Spoken Word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Migrant Caravan, who comes to America needs to feed its children. The migrant Caravan needs to get their children off the violent streets. The migrant Caravan doesn’t pay attention to the Second Amendment. The migrant caravan doesn’t have power. The migrant Caravan doesn’t have the power to work. The migrant Caravan doesn’t have rights. The migrant Caravan does not take medication to fight depression and anxiety. Though they may have been suffering from traumas. The migrant Caravan woman may be carrying their children with them suffering from migraines. The migrant caravan doesn’t understand what Donald Trump says in English. The migrant Caravan is not an alien, but rather a human fighting for the American dream. The migrant Caravan chose to flee their country because of violence, persecution, war, discrimination, racism, gender inequality, and sexism.  </a:t>
            </a:r>
          </a:p>
        </p:txBody>
      </p:sp>
    </p:spTree>
    <p:extLst>
      <p:ext uri="{BB962C8B-B14F-4D97-AF65-F5344CB8AC3E}">
        <p14:creationId xmlns:p14="http://schemas.microsoft.com/office/powerpoint/2010/main" val="133056999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27</TotalTime>
  <Words>189</Words>
  <Application>Microsoft Macintosh PowerPoint</Application>
  <PresentationFormat>Widescreen</PresentationFormat>
  <Paragraphs>8</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Garamond</vt:lpstr>
      <vt:lpstr>Gill Sans MT</vt:lpstr>
      <vt:lpstr>Gallery</vt:lpstr>
      <vt:lpstr>HIP/SLICE “Fix-it” with spoken word Presentation</vt:lpstr>
      <vt:lpstr>My poster in class </vt:lpstr>
      <vt:lpstr>Risks that refugees have to face with to Come to the U.S. </vt:lpstr>
      <vt:lpstr>Spoken Word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HIP/SLICE “Fix-it” with spoken word Presentation</dc:title>
  <dc:creator>Kimberly Cruz</dc:creator>
  <cp:lastModifiedBy>Kimberly Cruz</cp:lastModifiedBy>
  <cp:revision>4</cp:revision>
  <dcterms:created xsi:type="dcterms:W3CDTF">2019-05-05T23:30:51Z</dcterms:created>
  <dcterms:modified xsi:type="dcterms:W3CDTF">2019-05-09T14:55:33Z</dcterms:modified>
</cp:coreProperties>
</file>