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mov" ContentType="video/quicktime"/>
  <Default Extension="m4a" ContentType="audio/mp4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7"/>
    <p:restoredTop sz="94848"/>
  </p:normalViewPr>
  <p:slideViewPr>
    <p:cSldViewPr snapToGrid="0" snapToObjects="1">
      <p:cViewPr varScale="1">
        <p:scale>
          <a:sx n="90" d="100"/>
          <a:sy n="90" d="100"/>
        </p:scale>
        <p:origin x="232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65FA7-8661-DF4C-B82D-8E29F080560C}" type="datetimeFigureOut">
              <a:rPr lang="en-US" smtClean="0"/>
              <a:t>5/9/19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0250-BAC9-4149-ADEF-11A933A15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58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65FA7-8661-DF4C-B82D-8E29F080560C}" type="datetimeFigureOut">
              <a:rPr lang="en-US" smtClean="0"/>
              <a:t>5/9/19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0250-BAC9-4149-ADEF-11A933A15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17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65FA7-8661-DF4C-B82D-8E29F080560C}" type="datetimeFigureOut">
              <a:rPr lang="en-US" smtClean="0"/>
              <a:t>5/9/19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0250-BAC9-4149-ADEF-11A933A15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75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65FA7-8661-DF4C-B82D-8E29F080560C}" type="datetimeFigureOut">
              <a:rPr lang="en-US" smtClean="0"/>
              <a:t>5/9/19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0250-BAC9-4149-ADEF-11A933A15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6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65FA7-8661-DF4C-B82D-8E29F080560C}" type="datetimeFigureOut">
              <a:rPr lang="en-US" smtClean="0"/>
              <a:t>5/9/19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0250-BAC9-4149-ADEF-11A933A15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9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65FA7-8661-DF4C-B82D-8E29F080560C}" type="datetimeFigureOut">
              <a:rPr lang="en-US" smtClean="0"/>
              <a:t>5/9/19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0250-BAC9-4149-ADEF-11A933A15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96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65FA7-8661-DF4C-B82D-8E29F080560C}" type="datetimeFigureOut">
              <a:rPr lang="en-US" smtClean="0"/>
              <a:t>5/9/19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0250-BAC9-4149-ADEF-11A933A15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77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65FA7-8661-DF4C-B82D-8E29F080560C}" type="datetimeFigureOut">
              <a:rPr lang="en-US" smtClean="0"/>
              <a:t>5/9/19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0250-BAC9-4149-ADEF-11A933A15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401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65FA7-8661-DF4C-B82D-8E29F080560C}" type="datetimeFigureOut">
              <a:rPr lang="en-US" smtClean="0"/>
              <a:t>5/9/19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0250-BAC9-4149-ADEF-11A933A15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01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65FA7-8661-DF4C-B82D-8E29F080560C}" type="datetimeFigureOut">
              <a:rPr lang="en-US" smtClean="0"/>
              <a:t>5/9/19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0250-BAC9-4149-ADEF-11A933A15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36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65FA7-8661-DF4C-B82D-8E29F080560C}" type="datetimeFigureOut">
              <a:rPr lang="en-US" smtClean="0"/>
              <a:t>5/9/19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0250-BAC9-4149-ADEF-11A933A15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6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65FA7-8661-DF4C-B82D-8E29F080560C}" type="datetimeFigureOut">
              <a:rPr lang="en-US" smtClean="0"/>
              <a:t>5/9/19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20250-BAC9-4149-ADEF-11A933A15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86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emf"/><Relationship Id="rId6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1" Type="http://schemas.microsoft.com/office/2007/relationships/media" Target="../media/media2.m4a"/><Relationship Id="rId2" Type="http://schemas.openxmlformats.org/officeDocument/2006/relationships/audio" Target="../media/media2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393700"/>
            <a:ext cx="9779000" cy="6057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0" y="1977608"/>
            <a:ext cx="53284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dirty="0" smtClean="0">
                <a:solidFill>
                  <a:schemeClr val="bg1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The Parking Problem</a:t>
            </a:r>
            <a:endParaRPr lang="en-US" sz="3800" dirty="0">
              <a:solidFill>
                <a:schemeClr val="bg1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07154" y="3509962"/>
            <a:ext cx="2206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By: Mirna Benavides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Professor Ramser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English 350-07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484" y="289432"/>
            <a:ext cx="5613300" cy="644557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252" y="106090"/>
            <a:ext cx="5698644" cy="65435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484" y="191434"/>
            <a:ext cx="6235092" cy="6543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33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011" y="2440302"/>
            <a:ext cx="8378771" cy="4407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" t="1695" r="14778" b="3593"/>
          <a:stretch/>
        </p:blipFill>
        <p:spPr>
          <a:xfrm>
            <a:off x="257577" y="180304"/>
            <a:ext cx="3311320" cy="3451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108360" y="5293217"/>
            <a:ext cx="2356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The Issue</a:t>
            </a:r>
            <a:endParaRPr lang="en-US" sz="3200" dirty="0">
              <a:solidFill>
                <a:schemeClr val="bg1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32822" y="390346"/>
            <a:ext cx="3451539" cy="3031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9453094" y="2440302"/>
            <a:ext cx="2305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No gap to come out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712" y="1283352"/>
            <a:ext cx="2620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Not enough parking for every car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" y="0"/>
            <a:ext cx="1219200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057" y="126765"/>
            <a:ext cx="2985886" cy="2239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479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G_030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9725" y="190500"/>
            <a:ext cx="3652838" cy="6494463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339" y="190007"/>
            <a:ext cx="4052552" cy="3039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6574060" y="2262509"/>
            <a:ext cx="193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Saving parking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4976" y="4757013"/>
            <a:ext cx="3021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After 2pm there is no parking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463" y="2956788"/>
            <a:ext cx="4800599" cy="3600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7368524" y="5301923"/>
            <a:ext cx="2747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People waste a lot of time looking for parking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46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2691" y="228600"/>
            <a:ext cx="678656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>
                <a:latin typeface="Apple Chancery" charset="0"/>
                <a:ea typeface="Apple Chancery" charset="0"/>
                <a:cs typeface="Apple Chancery" charset="0"/>
              </a:rPr>
              <a:t>15 Minutes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 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1 minute.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Arriving the same old street with the same old problem.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2 minutes.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I need to find a parking spot.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3 minutes. 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As I drive along, there is no empty space.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4 minutes.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Been driving around and around and there is nothing. Maybe next block.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5 minutes. 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Waiting.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6 minutes. 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Is it coming out?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7 minutes.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Deciding to wait along next to all these cars, hoping one will come out.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8 minutes. 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Still waiting.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9 minutes.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Maybe if I go around one more time there may be a spot. 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10 minutes.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How can this happen to me?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11 minutes.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You got to be kidding me. You could’ve move up a little more.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12 minutes. 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Wondering if a parking ticket is worth it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13 minutes.</a:t>
            </a:r>
          </a:p>
          <a:p>
            <a:r>
              <a:rPr lang="en-US" sz="1200" dirty="0" smtClean="0">
                <a:latin typeface="Apple Chancery" charset="0"/>
                <a:ea typeface="Apple Chancery" charset="0"/>
                <a:cs typeface="Apple Chancery" charset="0"/>
              </a:rPr>
              <a:t>Seeing </a:t>
            </a:r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a person walking towards his car. Please sir, do move your car.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14 minutes. 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Following right behind him. He goes to the driver side and opens the door. Climbs in and turn his car on. </a:t>
            </a:r>
            <a:r>
              <a:rPr lang="en-US" sz="1200" dirty="0" smtClean="0">
                <a:latin typeface="Apple Chancery" charset="0"/>
                <a:ea typeface="Apple Chancery" charset="0"/>
                <a:cs typeface="Apple Chancery" charset="0"/>
              </a:rPr>
              <a:t>Never </a:t>
            </a:r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have I been happier in my life.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15 minutes.</a:t>
            </a:r>
          </a:p>
          <a:p>
            <a:r>
              <a:rPr lang="en-US" sz="1200" dirty="0">
                <a:latin typeface="Apple Chancery" charset="0"/>
                <a:ea typeface="Apple Chancery" charset="0"/>
                <a:cs typeface="Apple Chancery" charset="0"/>
              </a:rPr>
              <a:t>There it is the spot I been waiting for, for 15 minutes. </a:t>
            </a:r>
          </a:p>
          <a:p>
            <a:endParaRPr lang="en-US" dirty="0"/>
          </a:p>
        </p:txBody>
      </p:sp>
      <p:pic>
        <p:nvPicPr>
          <p:cNvPr id="6" name="Rosewood A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96795" y="244812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8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1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2145</TotalTime>
  <Words>43</Words>
  <Application>Microsoft Macintosh PowerPoint</Application>
  <PresentationFormat>Widescreen</PresentationFormat>
  <Paragraphs>42</Paragraphs>
  <Slides>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American Typewriter</vt:lpstr>
      <vt:lpstr>Apple Chancery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Mirna Benavides</dc:creator>
  <cp:lastModifiedBy>Mirna Benavides</cp:lastModifiedBy>
  <cp:revision>14</cp:revision>
  <dcterms:created xsi:type="dcterms:W3CDTF">2019-05-07T17:19:05Z</dcterms:created>
  <dcterms:modified xsi:type="dcterms:W3CDTF">2019-05-09T16:34:56Z</dcterms:modified>
</cp:coreProperties>
</file>