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presProps" Target="presProps.xml" Id="rId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tableStyles" Target="tableStyles.xml" Id="rId11" /><Relationship Type="http://schemas.openxmlformats.org/officeDocument/2006/relationships/slide" Target="slides/slide4.xml" Id="rId5" /><Relationship Type="http://schemas.openxmlformats.org/officeDocument/2006/relationships/theme" Target="theme/theme1.xml" Id="rId10" /><Relationship Type="http://schemas.openxmlformats.org/officeDocument/2006/relationships/slide" Target="slides/slide3.xml" Id="rId4" /><Relationship Type="http://schemas.openxmlformats.org/officeDocument/2006/relationships/viewProps" Target="viewProps.xml" Id="rId9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0ueNHFTT2-E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22589B50-D615-4630-B6F7-29E99FF2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B87A83DF-4E7A-4A81-867E-10E29C4BD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2" y="0"/>
            <a:ext cx="6111243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279" y="967417"/>
            <a:ext cx="3778870" cy="394325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EFFFF"/>
                </a:solidFill>
                <a:latin typeface="Comic Sans MS"/>
              </a:rPr>
              <a:t>1-800-273-8255 HOTLINE</a:t>
            </a:r>
            <a:endParaRPr lang="en-US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27">
            <a:extLst>
              <a:ext uri="{FF2B5EF4-FFF2-40B4-BE49-F238E27FC236}">
                <a16:creationId xmlns:a16="http://schemas.microsoft.com/office/drawing/2014/main" id="{435515D7-4CE9-4558-BA93-E245EFB64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6881206" cy="857047"/>
          </a:xfrm>
          <a:custGeom>
            <a:avLst/>
            <a:gdLst>
              <a:gd name="connsiteX0" fmla="*/ 0 w 6881206"/>
              <a:gd name="connsiteY0" fmla="*/ 0 h 857047"/>
              <a:gd name="connsiteX1" fmla="*/ 653445 w 6881206"/>
              <a:gd name="connsiteY1" fmla="*/ 0 h 857047"/>
              <a:gd name="connsiteX2" fmla="*/ 1156123 w 6881206"/>
              <a:gd name="connsiteY2" fmla="*/ 0 h 857047"/>
              <a:gd name="connsiteX3" fmla="*/ 1380221 w 6881206"/>
              <a:gd name="connsiteY3" fmla="*/ 0 h 857047"/>
              <a:gd name="connsiteX4" fmla="*/ 1444324 w 6881206"/>
              <a:gd name="connsiteY4" fmla="*/ 0 h 857047"/>
              <a:gd name="connsiteX5" fmla="*/ 1522072 w 6881206"/>
              <a:gd name="connsiteY5" fmla="*/ 0 h 857047"/>
              <a:gd name="connsiteX6" fmla="*/ 1596570 w 6881206"/>
              <a:gd name="connsiteY6" fmla="*/ 0 h 857047"/>
              <a:gd name="connsiteX7" fmla="*/ 1893047 w 6881206"/>
              <a:gd name="connsiteY7" fmla="*/ 0 h 857047"/>
              <a:gd name="connsiteX8" fmla="*/ 1978260 w 6881206"/>
              <a:gd name="connsiteY8" fmla="*/ 0 h 857047"/>
              <a:gd name="connsiteX9" fmla="*/ 2032793 w 6881206"/>
              <a:gd name="connsiteY9" fmla="*/ 0 h 857047"/>
              <a:gd name="connsiteX10" fmla="*/ 2095032 w 6881206"/>
              <a:gd name="connsiteY10" fmla="*/ 0 h 857047"/>
              <a:gd name="connsiteX11" fmla="*/ 2574748 w 6881206"/>
              <a:gd name="connsiteY11" fmla="*/ 0 h 857047"/>
              <a:gd name="connsiteX12" fmla="*/ 2712413 w 6881206"/>
              <a:gd name="connsiteY12" fmla="*/ 0 h 857047"/>
              <a:gd name="connsiteX13" fmla="*/ 2724164 w 6881206"/>
              <a:gd name="connsiteY13" fmla="*/ 0 h 857047"/>
              <a:gd name="connsiteX14" fmla="*/ 2806423 w 6881206"/>
              <a:gd name="connsiteY14" fmla="*/ 0 h 857047"/>
              <a:gd name="connsiteX15" fmla="*/ 2975563 w 6881206"/>
              <a:gd name="connsiteY15" fmla="*/ 0 h 857047"/>
              <a:gd name="connsiteX16" fmla="*/ 3029696 w 6881206"/>
              <a:gd name="connsiteY16" fmla="*/ 0 h 857047"/>
              <a:gd name="connsiteX17" fmla="*/ 3216247 w 6881206"/>
              <a:gd name="connsiteY17" fmla="*/ 0 h 857047"/>
              <a:gd name="connsiteX18" fmla="*/ 3464491 w 6881206"/>
              <a:gd name="connsiteY18" fmla="*/ 0 h 857047"/>
              <a:gd name="connsiteX19" fmla="*/ 3476820 w 6881206"/>
              <a:gd name="connsiteY19" fmla="*/ 0 h 857047"/>
              <a:gd name="connsiteX20" fmla="*/ 3508932 w 6881206"/>
              <a:gd name="connsiteY20" fmla="*/ 0 h 857047"/>
              <a:gd name="connsiteX21" fmla="*/ 3518154 w 6881206"/>
              <a:gd name="connsiteY21" fmla="*/ 0 h 857047"/>
              <a:gd name="connsiteX22" fmla="*/ 3563124 w 6881206"/>
              <a:gd name="connsiteY22" fmla="*/ 0 h 857047"/>
              <a:gd name="connsiteX23" fmla="*/ 3568615 w 6881206"/>
              <a:gd name="connsiteY23" fmla="*/ 0 h 857047"/>
              <a:gd name="connsiteX24" fmla="*/ 3582711 w 6881206"/>
              <a:gd name="connsiteY24" fmla="*/ 0 h 857047"/>
              <a:gd name="connsiteX25" fmla="*/ 3607047 w 6881206"/>
              <a:gd name="connsiteY25" fmla="*/ 0 h 857047"/>
              <a:gd name="connsiteX26" fmla="*/ 3711363 w 6881206"/>
              <a:gd name="connsiteY26" fmla="*/ 0 h 857047"/>
              <a:gd name="connsiteX27" fmla="*/ 3757936 w 6881206"/>
              <a:gd name="connsiteY27" fmla="*/ 0 h 857047"/>
              <a:gd name="connsiteX28" fmla="*/ 3914505 w 6881206"/>
              <a:gd name="connsiteY28" fmla="*/ 0 h 857047"/>
              <a:gd name="connsiteX29" fmla="*/ 4099165 w 6881206"/>
              <a:gd name="connsiteY29" fmla="*/ 0 h 857047"/>
              <a:gd name="connsiteX30" fmla="*/ 4176573 w 6881206"/>
              <a:gd name="connsiteY30" fmla="*/ 0 h 857047"/>
              <a:gd name="connsiteX31" fmla="*/ 4211043 w 6881206"/>
              <a:gd name="connsiteY31" fmla="*/ 0 h 857047"/>
              <a:gd name="connsiteX32" fmla="*/ 4249415 w 6881206"/>
              <a:gd name="connsiteY32" fmla="*/ 0 h 857047"/>
              <a:gd name="connsiteX33" fmla="*/ 4292911 w 6881206"/>
              <a:gd name="connsiteY33" fmla="*/ 0 h 857047"/>
              <a:gd name="connsiteX34" fmla="*/ 4715176 w 6881206"/>
              <a:gd name="connsiteY34" fmla="*/ 0 h 857047"/>
              <a:gd name="connsiteX35" fmla="*/ 4749035 w 6881206"/>
              <a:gd name="connsiteY35" fmla="*/ 0 h 857047"/>
              <a:gd name="connsiteX36" fmla="*/ 5107279 w 6881206"/>
              <a:gd name="connsiteY36" fmla="*/ 0 h 857047"/>
              <a:gd name="connsiteX37" fmla="*/ 5446306 w 6881206"/>
              <a:gd name="connsiteY37" fmla="*/ 0 h 857047"/>
              <a:gd name="connsiteX38" fmla="*/ 5654500 w 6881206"/>
              <a:gd name="connsiteY38" fmla="*/ 0 h 857047"/>
              <a:gd name="connsiteX39" fmla="*/ 5879355 w 6881206"/>
              <a:gd name="connsiteY39" fmla="*/ 0 h 857047"/>
              <a:gd name="connsiteX40" fmla="*/ 6374171 w 6881206"/>
              <a:gd name="connsiteY40" fmla="*/ 0 h 857047"/>
              <a:gd name="connsiteX41" fmla="*/ 6382691 w 6881206"/>
              <a:gd name="connsiteY41" fmla="*/ 0 h 857047"/>
              <a:gd name="connsiteX42" fmla="*/ 6406881 w 6881206"/>
              <a:gd name="connsiteY42" fmla="*/ 10516 h 857047"/>
              <a:gd name="connsiteX43" fmla="*/ 6411719 w 6881206"/>
              <a:gd name="connsiteY43" fmla="*/ 15774 h 857047"/>
              <a:gd name="connsiteX44" fmla="*/ 6412418 w 6881206"/>
              <a:gd name="connsiteY44" fmla="*/ 16534 h 857047"/>
              <a:gd name="connsiteX45" fmla="*/ 6413765 w 6881206"/>
              <a:gd name="connsiteY45" fmla="*/ 17998 h 857047"/>
              <a:gd name="connsiteX46" fmla="*/ 6418286 w 6881206"/>
              <a:gd name="connsiteY46" fmla="*/ 21854 h 857047"/>
              <a:gd name="connsiteX47" fmla="*/ 6867337 w 6881206"/>
              <a:gd name="connsiteY47" fmla="*/ 404863 h 857047"/>
              <a:gd name="connsiteX48" fmla="*/ 6867337 w 6881206"/>
              <a:gd name="connsiteY48" fmla="*/ 452185 h 857047"/>
              <a:gd name="connsiteX49" fmla="*/ 6491457 w 6881206"/>
              <a:gd name="connsiteY49" fmla="*/ 772784 h 857047"/>
              <a:gd name="connsiteX50" fmla="*/ 6413765 w 6881206"/>
              <a:gd name="connsiteY50" fmla="*/ 839050 h 857047"/>
              <a:gd name="connsiteX51" fmla="*/ 6411719 w 6881206"/>
              <a:gd name="connsiteY51" fmla="*/ 841273 h 857047"/>
              <a:gd name="connsiteX52" fmla="*/ 6406881 w 6881206"/>
              <a:gd name="connsiteY52" fmla="*/ 846531 h 857047"/>
              <a:gd name="connsiteX53" fmla="*/ 6382691 w 6881206"/>
              <a:gd name="connsiteY53" fmla="*/ 857047 h 857047"/>
              <a:gd name="connsiteX54" fmla="*/ 6374171 w 6881206"/>
              <a:gd name="connsiteY54" fmla="*/ 857047 h 857047"/>
              <a:gd name="connsiteX55" fmla="*/ 6368680 w 6881206"/>
              <a:gd name="connsiteY55" fmla="*/ 857047 h 857047"/>
              <a:gd name="connsiteX56" fmla="*/ 6348221 w 6881206"/>
              <a:gd name="connsiteY56" fmla="*/ 857047 h 857047"/>
              <a:gd name="connsiteX57" fmla="*/ 6330248 w 6881206"/>
              <a:gd name="connsiteY57" fmla="*/ 857047 h 857047"/>
              <a:gd name="connsiteX58" fmla="*/ 6266353 w 6881206"/>
              <a:gd name="connsiteY58" fmla="*/ 857047 h 857047"/>
              <a:gd name="connsiteX59" fmla="*/ 6225932 w 6881206"/>
              <a:gd name="connsiteY59" fmla="*/ 857047 h 857047"/>
              <a:gd name="connsiteX60" fmla="*/ 6106926 w 6881206"/>
              <a:gd name="connsiteY60" fmla="*/ 857047 h 857047"/>
              <a:gd name="connsiteX61" fmla="*/ 6022790 w 6881206"/>
              <a:gd name="connsiteY61" fmla="*/ 857047 h 857047"/>
              <a:gd name="connsiteX62" fmla="*/ 5844088 w 6881206"/>
              <a:gd name="connsiteY62" fmla="*/ 857047 h 857047"/>
              <a:gd name="connsiteX63" fmla="*/ 5687880 w 6881206"/>
              <a:gd name="connsiteY63" fmla="*/ 857047 h 857047"/>
              <a:gd name="connsiteX64" fmla="*/ 5451985 w 6881206"/>
              <a:gd name="connsiteY64" fmla="*/ 857047 h 857047"/>
              <a:gd name="connsiteX65" fmla="*/ 5188261 w 6881206"/>
              <a:gd name="connsiteY65" fmla="*/ 857047 h 857047"/>
              <a:gd name="connsiteX66" fmla="*/ 4904764 w 6881206"/>
              <a:gd name="connsiteY66" fmla="*/ 857047 h 857047"/>
              <a:gd name="connsiteX67" fmla="*/ 4490989 w 6881206"/>
              <a:gd name="connsiteY67" fmla="*/ 857047 h 857047"/>
              <a:gd name="connsiteX68" fmla="*/ 4176573 w 6881206"/>
              <a:gd name="connsiteY68" fmla="*/ 857047 h 857047"/>
              <a:gd name="connsiteX69" fmla="*/ 4099165 w 6881206"/>
              <a:gd name="connsiteY69" fmla="*/ 857047 h 857047"/>
              <a:gd name="connsiteX70" fmla="*/ 4089943 w 6881206"/>
              <a:gd name="connsiteY70" fmla="*/ 857047 h 857047"/>
              <a:gd name="connsiteX71" fmla="*/ 4057940 w 6881206"/>
              <a:gd name="connsiteY71" fmla="*/ 857047 h 857047"/>
              <a:gd name="connsiteX72" fmla="*/ 4025386 w 6881206"/>
              <a:gd name="connsiteY72" fmla="*/ 857047 h 857047"/>
              <a:gd name="connsiteX73" fmla="*/ 3850160 w 6881206"/>
              <a:gd name="connsiteY73" fmla="*/ 857047 h 857047"/>
              <a:gd name="connsiteX74" fmla="*/ 3563124 w 6881206"/>
              <a:gd name="connsiteY74" fmla="*/ 857047 h 857047"/>
              <a:gd name="connsiteX75" fmla="*/ 3550795 w 6881206"/>
              <a:gd name="connsiteY75" fmla="*/ 857047 h 857047"/>
              <a:gd name="connsiteX76" fmla="*/ 3508932 w 6881206"/>
              <a:gd name="connsiteY76" fmla="*/ 857047 h 857047"/>
              <a:gd name="connsiteX77" fmla="*/ 3483683 w 6881206"/>
              <a:gd name="connsiteY77" fmla="*/ 857047 h 857047"/>
              <a:gd name="connsiteX78" fmla="*/ 3464491 w 6881206"/>
              <a:gd name="connsiteY78" fmla="*/ 857047 h 857047"/>
              <a:gd name="connsiteX79" fmla="*/ 3452740 w 6881206"/>
              <a:gd name="connsiteY79" fmla="*/ 857047 h 857047"/>
              <a:gd name="connsiteX80" fmla="*/ 3423719 w 6881206"/>
              <a:gd name="connsiteY80" fmla="*/ 857047 h 857047"/>
              <a:gd name="connsiteX81" fmla="*/ 3370481 w 6881206"/>
              <a:gd name="connsiteY81" fmla="*/ 857047 h 857047"/>
              <a:gd name="connsiteX82" fmla="*/ 3306946 w 6881206"/>
              <a:gd name="connsiteY82" fmla="*/ 857047 h 857047"/>
              <a:gd name="connsiteX83" fmla="*/ 3147208 w 6881206"/>
              <a:gd name="connsiteY83" fmla="*/ 857047 h 857047"/>
              <a:gd name="connsiteX84" fmla="*/ 3114429 w 6881206"/>
              <a:gd name="connsiteY84" fmla="*/ 857047 h 857047"/>
              <a:gd name="connsiteX85" fmla="*/ 2960658 w 6881206"/>
              <a:gd name="connsiteY85" fmla="*/ 857047 h 857047"/>
              <a:gd name="connsiteX86" fmla="*/ 2827230 w 6881206"/>
              <a:gd name="connsiteY86" fmla="*/ 857047 h 857047"/>
              <a:gd name="connsiteX87" fmla="*/ 2712413 w 6881206"/>
              <a:gd name="connsiteY87" fmla="*/ 857047 h 857047"/>
              <a:gd name="connsiteX88" fmla="*/ 2680242 w 6881206"/>
              <a:gd name="connsiteY88" fmla="*/ 857047 h 857047"/>
              <a:gd name="connsiteX89" fmla="*/ 2603835 w 6881206"/>
              <a:gd name="connsiteY89" fmla="*/ 857047 h 857047"/>
              <a:gd name="connsiteX90" fmla="*/ 2455042 w 6881206"/>
              <a:gd name="connsiteY90" fmla="*/ 857047 h 857047"/>
              <a:gd name="connsiteX91" fmla="*/ 2426415 w 6881206"/>
              <a:gd name="connsiteY91" fmla="*/ 857047 h 857047"/>
              <a:gd name="connsiteX92" fmla="*/ 2209736 w 6881206"/>
              <a:gd name="connsiteY92" fmla="*/ 857047 h 857047"/>
              <a:gd name="connsiteX93" fmla="*/ 1893047 w 6881206"/>
              <a:gd name="connsiteY93" fmla="*/ 857047 h 857047"/>
              <a:gd name="connsiteX94" fmla="*/ 1885034 w 6881206"/>
              <a:gd name="connsiteY94" fmla="*/ 857047 h 857047"/>
              <a:gd name="connsiteX95" fmla="*/ 1843786 w 6881206"/>
              <a:gd name="connsiteY95" fmla="*/ 857047 h 857047"/>
              <a:gd name="connsiteX96" fmla="*/ 1828944 w 6881206"/>
              <a:gd name="connsiteY96" fmla="*/ 857047 h 857047"/>
              <a:gd name="connsiteX97" fmla="*/ 1380221 w 6881206"/>
              <a:gd name="connsiteY97" fmla="*/ 857047 h 857047"/>
              <a:gd name="connsiteX98" fmla="*/ 1333065 w 6881206"/>
              <a:gd name="connsiteY98" fmla="*/ 857047 h 857047"/>
              <a:gd name="connsiteX99" fmla="*/ 653445 w 6881206"/>
              <a:gd name="connsiteY99" fmla="*/ 857047 h 857047"/>
              <a:gd name="connsiteX100" fmla="*/ 0 w 6881206"/>
              <a:gd name="connsiteY100" fmla="*/ 857047 h 857047"/>
              <a:gd name="connsiteX101" fmla="*/ 0 w 6881206"/>
              <a:gd name="connsiteY101" fmla="*/ 0 h 85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881206" h="857047">
                <a:moveTo>
                  <a:pt x="0" y="0"/>
                </a:moveTo>
                <a:cubicBezTo>
                  <a:pt x="0" y="0"/>
                  <a:pt x="0" y="0"/>
                  <a:pt x="653445" y="0"/>
                </a:cubicBezTo>
                <a:cubicBezTo>
                  <a:pt x="653445" y="0"/>
                  <a:pt x="653445" y="0"/>
                  <a:pt x="1156123" y="0"/>
                </a:cubicBezTo>
                <a:lnTo>
                  <a:pt x="1380221" y="0"/>
                </a:lnTo>
                <a:cubicBezTo>
                  <a:pt x="1380221" y="0"/>
                  <a:pt x="1380221" y="0"/>
                  <a:pt x="1444324" y="0"/>
                </a:cubicBezTo>
                <a:lnTo>
                  <a:pt x="1522072" y="0"/>
                </a:lnTo>
                <a:lnTo>
                  <a:pt x="1596570" y="0"/>
                </a:lnTo>
                <a:cubicBezTo>
                  <a:pt x="1668686" y="0"/>
                  <a:pt x="1764840" y="0"/>
                  <a:pt x="1893047" y="0"/>
                </a:cubicBezTo>
                <a:cubicBezTo>
                  <a:pt x="1893047" y="0"/>
                  <a:pt x="1893047" y="0"/>
                  <a:pt x="1978260" y="0"/>
                </a:cubicBezTo>
                <a:lnTo>
                  <a:pt x="2032793" y="0"/>
                </a:lnTo>
                <a:lnTo>
                  <a:pt x="2095032" y="0"/>
                </a:lnTo>
                <a:cubicBezTo>
                  <a:pt x="2196025" y="0"/>
                  <a:pt x="2347515" y="0"/>
                  <a:pt x="2574748" y="0"/>
                </a:cubicBezTo>
                <a:lnTo>
                  <a:pt x="2712413" y="0"/>
                </a:lnTo>
                <a:lnTo>
                  <a:pt x="2724164" y="0"/>
                </a:lnTo>
                <a:lnTo>
                  <a:pt x="2806423" y="0"/>
                </a:lnTo>
                <a:lnTo>
                  <a:pt x="2975563" y="0"/>
                </a:lnTo>
                <a:lnTo>
                  <a:pt x="3029696" y="0"/>
                </a:lnTo>
                <a:lnTo>
                  <a:pt x="3216247" y="0"/>
                </a:lnTo>
                <a:lnTo>
                  <a:pt x="3464491" y="0"/>
                </a:lnTo>
                <a:lnTo>
                  <a:pt x="3476820" y="0"/>
                </a:lnTo>
                <a:lnTo>
                  <a:pt x="3508932" y="0"/>
                </a:lnTo>
                <a:cubicBezTo>
                  <a:pt x="3508932" y="0"/>
                  <a:pt x="3508932" y="0"/>
                  <a:pt x="3518154" y="0"/>
                </a:cubicBezTo>
                <a:lnTo>
                  <a:pt x="3563124" y="0"/>
                </a:lnTo>
                <a:lnTo>
                  <a:pt x="3568615" y="0"/>
                </a:lnTo>
                <a:lnTo>
                  <a:pt x="3582711" y="0"/>
                </a:lnTo>
                <a:lnTo>
                  <a:pt x="3607047" y="0"/>
                </a:lnTo>
                <a:lnTo>
                  <a:pt x="3711363" y="0"/>
                </a:lnTo>
                <a:lnTo>
                  <a:pt x="3757936" y="0"/>
                </a:lnTo>
                <a:lnTo>
                  <a:pt x="3914505" y="0"/>
                </a:lnTo>
                <a:lnTo>
                  <a:pt x="4099165" y="0"/>
                </a:lnTo>
                <a:cubicBezTo>
                  <a:pt x="4099165" y="0"/>
                  <a:pt x="4099165" y="0"/>
                  <a:pt x="4176573" y="0"/>
                </a:cubicBezTo>
                <a:cubicBezTo>
                  <a:pt x="4176573" y="0"/>
                  <a:pt x="4176573" y="0"/>
                  <a:pt x="4211043" y="0"/>
                </a:cubicBezTo>
                <a:lnTo>
                  <a:pt x="4249415" y="0"/>
                </a:lnTo>
                <a:lnTo>
                  <a:pt x="4292911" y="0"/>
                </a:lnTo>
                <a:cubicBezTo>
                  <a:pt x="4370470" y="0"/>
                  <a:pt x="4499735" y="0"/>
                  <a:pt x="4715176" y="0"/>
                </a:cubicBezTo>
                <a:lnTo>
                  <a:pt x="4749035" y="0"/>
                </a:lnTo>
                <a:lnTo>
                  <a:pt x="5107279" y="0"/>
                </a:lnTo>
                <a:lnTo>
                  <a:pt x="5446306" y="0"/>
                </a:lnTo>
                <a:lnTo>
                  <a:pt x="5654500" y="0"/>
                </a:lnTo>
                <a:lnTo>
                  <a:pt x="5879355" y="0"/>
                </a:lnTo>
                <a:lnTo>
                  <a:pt x="6374171" y="0"/>
                </a:lnTo>
                <a:lnTo>
                  <a:pt x="6382691" y="0"/>
                </a:lnTo>
                <a:cubicBezTo>
                  <a:pt x="6392367" y="0"/>
                  <a:pt x="6402043" y="5258"/>
                  <a:pt x="6406881" y="10516"/>
                </a:cubicBezTo>
                <a:cubicBezTo>
                  <a:pt x="6406881" y="10516"/>
                  <a:pt x="6411719" y="10516"/>
                  <a:pt x="6411719" y="15774"/>
                </a:cubicBezTo>
                <a:cubicBezTo>
                  <a:pt x="6411719" y="15774"/>
                  <a:pt x="6411719" y="15774"/>
                  <a:pt x="6412418" y="16534"/>
                </a:cubicBezTo>
                <a:lnTo>
                  <a:pt x="6413765" y="17998"/>
                </a:lnTo>
                <a:lnTo>
                  <a:pt x="6418286" y="21854"/>
                </a:lnTo>
                <a:cubicBezTo>
                  <a:pt x="6439669" y="40092"/>
                  <a:pt x="6525203" y="113046"/>
                  <a:pt x="6867337" y="404863"/>
                </a:cubicBezTo>
                <a:cubicBezTo>
                  <a:pt x="6885830" y="415379"/>
                  <a:pt x="6885830" y="436411"/>
                  <a:pt x="6867337" y="452185"/>
                </a:cubicBezTo>
                <a:cubicBezTo>
                  <a:pt x="6867337" y="452185"/>
                  <a:pt x="6867337" y="452185"/>
                  <a:pt x="6491457" y="772784"/>
                </a:cubicBezTo>
                <a:lnTo>
                  <a:pt x="6413765" y="839050"/>
                </a:lnTo>
                <a:lnTo>
                  <a:pt x="6411719" y="841273"/>
                </a:lnTo>
                <a:cubicBezTo>
                  <a:pt x="6411719" y="841273"/>
                  <a:pt x="6406881" y="841273"/>
                  <a:pt x="6406881" y="846531"/>
                </a:cubicBezTo>
                <a:cubicBezTo>
                  <a:pt x="6402043" y="851789"/>
                  <a:pt x="6392367" y="857047"/>
                  <a:pt x="6382691" y="857047"/>
                </a:cubicBezTo>
                <a:lnTo>
                  <a:pt x="6374171" y="857047"/>
                </a:lnTo>
                <a:lnTo>
                  <a:pt x="6368680" y="857047"/>
                </a:lnTo>
                <a:lnTo>
                  <a:pt x="6348221" y="857047"/>
                </a:lnTo>
                <a:lnTo>
                  <a:pt x="6330248" y="857047"/>
                </a:lnTo>
                <a:lnTo>
                  <a:pt x="6266353" y="857047"/>
                </a:lnTo>
                <a:lnTo>
                  <a:pt x="6225932" y="857047"/>
                </a:lnTo>
                <a:lnTo>
                  <a:pt x="6106926" y="857047"/>
                </a:lnTo>
                <a:lnTo>
                  <a:pt x="6022790" y="857047"/>
                </a:lnTo>
                <a:lnTo>
                  <a:pt x="5844088" y="857047"/>
                </a:lnTo>
                <a:lnTo>
                  <a:pt x="5687880" y="857047"/>
                </a:lnTo>
                <a:lnTo>
                  <a:pt x="5451985" y="857047"/>
                </a:lnTo>
                <a:lnTo>
                  <a:pt x="5188261" y="857047"/>
                </a:lnTo>
                <a:lnTo>
                  <a:pt x="4904764" y="857047"/>
                </a:lnTo>
                <a:lnTo>
                  <a:pt x="4490989" y="857047"/>
                </a:lnTo>
                <a:lnTo>
                  <a:pt x="4176573" y="857047"/>
                </a:lnTo>
                <a:cubicBezTo>
                  <a:pt x="4176573" y="857047"/>
                  <a:pt x="4176573" y="857047"/>
                  <a:pt x="4099165" y="857047"/>
                </a:cubicBezTo>
                <a:cubicBezTo>
                  <a:pt x="4099165" y="857047"/>
                  <a:pt x="4099165" y="857047"/>
                  <a:pt x="4089943" y="857047"/>
                </a:cubicBezTo>
                <a:lnTo>
                  <a:pt x="4057940" y="857047"/>
                </a:lnTo>
                <a:lnTo>
                  <a:pt x="4025386" y="857047"/>
                </a:lnTo>
                <a:cubicBezTo>
                  <a:pt x="3988496" y="857047"/>
                  <a:pt x="3933162" y="857047"/>
                  <a:pt x="3850160" y="857047"/>
                </a:cubicBezTo>
                <a:lnTo>
                  <a:pt x="3563124" y="857047"/>
                </a:lnTo>
                <a:lnTo>
                  <a:pt x="3550795" y="857047"/>
                </a:lnTo>
                <a:lnTo>
                  <a:pt x="3508932" y="857047"/>
                </a:lnTo>
                <a:cubicBezTo>
                  <a:pt x="3508932" y="857047"/>
                  <a:pt x="3508932" y="857047"/>
                  <a:pt x="3483683" y="857047"/>
                </a:cubicBezTo>
                <a:lnTo>
                  <a:pt x="3464491" y="857047"/>
                </a:lnTo>
                <a:lnTo>
                  <a:pt x="3452740" y="857047"/>
                </a:lnTo>
                <a:lnTo>
                  <a:pt x="3423719" y="857047"/>
                </a:lnTo>
                <a:lnTo>
                  <a:pt x="3370481" y="857047"/>
                </a:lnTo>
                <a:lnTo>
                  <a:pt x="3306946" y="857047"/>
                </a:lnTo>
                <a:lnTo>
                  <a:pt x="3147208" y="857047"/>
                </a:lnTo>
                <a:lnTo>
                  <a:pt x="3114429" y="857047"/>
                </a:lnTo>
                <a:lnTo>
                  <a:pt x="2960658" y="857047"/>
                </a:lnTo>
                <a:lnTo>
                  <a:pt x="2827230" y="857047"/>
                </a:lnTo>
                <a:lnTo>
                  <a:pt x="2712413" y="857047"/>
                </a:lnTo>
                <a:lnTo>
                  <a:pt x="2680242" y="857047"/>
                </a:lnTo>
                <a:lnTo>
                  <a:pt x="2603835" y="857047"/>
                </a:lnTo>
                <a:lnTo>
                  <a:pt x="2455042" y="857047"/>
                </a:lnTo>
                <a:lnTo>
                  <a:pt x="2426415" y="857047"/>
                </a:lnTo>
                <a:lnTo>
                  <a:pt x="2209736" y="857047"/>
                </a:lnTo>
                <a:lnTo>
                  <a:pt x="1893047" y="857047"/>
                </a:lnTo>
                <a:cubicBezTo>
                  <a:pt x="1893047" y="857047"/>
                  <a:pt x="1893047" y="857047"/>
                  <a:pt x="1885034" y="857047"/>
                </a:cubicBezTo>
                <a:lnTo>
                  <a:pt x="1843786" y="857047"/>
                </a:lnTo>
                <a:lnTo>
                  <a:pt x="1828944" y="857047"/>
                </a:lnTo>
                <a:cubicBezTo>
                  <a:pt x="1764840" y="857047"/>
                  <a:pt x="1636634" y="857047"/>
                  <a:pt x="1380221" y="857047"/>
                </a:cubicBezTo>
                <a:lnTo>
                  <a:pt x="1333065" y="857047"/>
                </a:lnTo>
                <a:cubicBezTo>
                  <a:pt x="1136016" y="857047"/>
                  <a:pt x="910816" y="857047"/>
                  <a:pt x="653445" y="857047"/>
                </a:cubicBezTo>
                <a:cubicBezTo>
                  <a:pt x="653445" y="857047"/>
                  <a:pt x="653445" y="857047"/>
                  <a:pt x="0" y="857047"/>
                </a:cubicBezTo>
                <a:cubicBezTo>
                  <a:pt x="0" y="857047"/>
                  <a:pt x="0" y="857047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279" y="5189400"/>
            <a:ext cx="4433922" cy="544260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FEFFFF"/>
                </a:solidFill>
                <a:latin typeface="Comic Sans MS"/>
              </a:rPr>
              <a:t>Bullying Crisis in Our Community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CB13835-BBA0-4202-BE13-FC9F2F2C3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962" y="904515"/>
            <a:ext cx="5640502" cy="375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2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43219-136A-4E42-9E0D-2C2E3207F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612372"/>
          </a:xfrm>
        </p:spPr>
        <p:txBody>
          <a:bodyPr/>
          <a:lstStyle/>
          <a:p>
            <a:r>
              <a:rPr lang="en-US" dirty="0">
                <a:latin typeface="Comic Sans MS"/>
              </a:rPr>
              <a:t>Types of bullying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D6BE9-1ABE-4AEE-947E-FC939FFF7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cap="all" dirty="0"/>
          </a:p>
          <a:p>
            <a:endParaRPr lang="en-US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45603-6AA8-4405-8E7F-767E1AA63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89212" y="1234673"/>
            <a:ext cx="3505199" cy="52518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Courier New" charset="2"/>
              <a:buChar char="o"/>
            </a:pPr>
            <a:r>
              <a:rPr lang="en-US" b="1" dirty="0">
                <a:latin typeface="Comic Sans MS"/>
              </a:rPr>
              <a:t>Cyber-Bullying</a:t>
            </a:r>
            <a:br>
              <a:rPr lang="en-US" b="1" dirty="0">
                <a:latin typeface="Comic Sans MS"/>
              </a:rPr>
            </a:br>
            <a:r>
              <a:rPr lang="en-US" dirty="0">
                <a:latin typeface="Verdana"/>
                <a:ea typeface="Verdana"/>
                <a:cs typeface="Verdana"/>
              </a:rPr>
              <a:t>(This is any bullying that happens over any form technology, like cellphones, computers, and forms of social media: Facebook, Twitter, Instagram etc.)</a:t>
            </a:r>
          </a:p>
          <a:p>
            <a:pPr marL="285750" indent="-285750">
              <a:buFont typeface="Courier New" charset="2"/>
              <a:buChar char="o"/>
            </a:pPr>
            <a:r>
              <a:rPr lang="en-US" b="1" dirty="0">
                <a:latin typeface="Comic Sans MS"/>
              </a:rPr>
              <a:t>Physical-Bullying</a:t>
            </a:r>
            <a:r>
              <a:rPr lang="en-US" dirty="0">
                <a:latin typeface="Comic Sans MS"/>
              </a:rPr>
              <a:t> </a:t>
            </a:r>
            <a:br>
              <a:rPr lang="en-US" dirty="0">
                <a:latin typeface="Comic Sans MS"/>
              </a:rPr>
            </a:br>
            <a:r>
              <a:rPr lang="en-US" dirty="0">
                <a:latin typeface="Verdana"/>
                <a:ea typeface="Verdana"/>
                <a:cs typeface="Verdana"/>
              </a:rPr>
              <a:t>(This is any bullying that hurt's someone's body or damages their possessions)</a:t>
            </a:r>
            <a:endParaRPr lang="en-US" dirty="0">
              <a:latin typeface="Comic Sans MS"/>
            </a:endParaRPr>
          </a:p>
          <a:p>
            <a:pPr marL="285750" indent="-285750">
              <a:buFont typeface="Courier New" charset="2"/>
              <a:buChar char="o"/>
            </a:pPr>
            <a:r>
              <a:rPr lang="en-US" b="1" dirty="0">
                <a:latin typeface="Comic Sans MS"/>
              </a:rPr>
              <a:t>Social-Bullying</a:t>
            </a:r>
            <a:br>
              <a:rPr lang="en-US" b="1" dirty="0">
                <a:latin typeface="Comic Sans MS"/>
              </a:rPr>
            </a:br>
            <a:r>
              <a:rPr lang="en-US" dirty="0">
                <a:latin typeface="Comic Sans MS"/>
              </a:rPr>
              <a:t>(</a:t>
            </a:r>
            <a:r>
              <a:rPr lang="en-US" dirty="0">
                <a:latin typeface="Verdana"/>
                <a:ea typeface="Verdana"/>
                <a:cs typeface="Verdana"/>
              </a:rPr>
              <a:t>This is any bully that is done with the intent to hurt somebody's reputation or social standing)</a:t>
            </a:r>
            <a:endParaRPr lang="en-US" dirty="0">
              <a:latin typeface="Comic Sans MS"/>
            </a:endParaRPr>
          </a:p>
          <a:p>
            <a:pPr marL="285750" indent="-285750">
              <a:buFont typeface="Courier New" charset="2"/>
              <a:buChar char="o"/>
            </a:pPr>
            <a:r>
              <a:rPr lang="en-US" b="1" dirty="0">
                <a:latin typeface="Comic Sans MS"/>
              </a:rPr>
              <a:t>Verbal-Bullying</a:t>
            </a:r>
            <a:r>
              <a:rPr lang="en-US" dirty="0">
                <a:latin typeface="Comic Sans MS"/>
              </a:rPr>
              <a:t> </a:t>
            </a:r>
            <a:br>
              <a:rPr lang="en-US" dirty="0">
                <a:latin typeface="Comic Sans MS"/>
              </a:rPr>
            </a:br>
            <a:r>
              <a:rPr lang="en-US" dirty="0">
                <a:latin typeface="Verdana"/>
                <a:ea typeface="Verdana"/>
                <a:cs typeface="Verdana"/>
              </a:rPr>
              <a:t>(This is when someone, who is a bully, uses insulting or demeaning language to mock, embarrass or insult another person)</a:t>
            </a:r>
          </a:p>
        </p:txBody>
      </p:sp>
      <p:pic>
        <p:nvPicPr>
          <p:cNvPr id="5" name="Picture 5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7A4A9766-3659-43B4-A078-5AAD88BDB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774" y="1319705"/>
            <a:ext cx="5518243" cy="45370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06580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erson wearing a suit and tie smiling at the camera&#10;&#10;Description generated with very high confidence">
            <a:extLst>
              <a:ext uri="{FF2B5EF4-FFF2-40B4-BE49-F238E27FC236}">
                <a16:creationId xmlns:a16="http://schemas.microsoft.com/office/drawing/2014/main" id="{BD7B3100-5A69-4010-A9D7-8C59226CC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94" y="594113"/>
            <a:ext cx="2743200" cy="32245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4" descr="A boy in a red jacket&#10;&#10;Description generated with very high confidence">
            <a:extLst>
              <a:ext uri="{FF2B5EF4-FFF2-40B4-BE49-F238E27FC236}">
                <a16:creationId xmlns:a16="http://schemas.microsoft.com/office/drawing/2014/main" id="{C199F9AE-DC5F-4668-80B7-4A330DB4D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161" y="2203746"/>
            <a:ext cx="2743200" cy="37242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6" descr="Two people standing in a room&#10;&#10;Description generated with very high confidence">
            <a:extLst>
              <a:ext uri="{FF2B5EF4-FFF2-40B4-BE49-F238E27FC236}">
                <a16:creationId xmlns:a16="http://schemas.microsoft.com/office/drawing/2014/main" id="{4FCB869B-60FB-4E2C-A619-2C2DEEF68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6579" y="1193724"/>
            <a:ext cx="2743200" cy="32308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1D34A1-F94B-43E4-8EDA-020EEE661F4A}"/>
              </a:ext>
            </a:extLst>
          </p:cNvPr>
          <p:cNvSpPr txBox="1"/>
          <p:nvPr/>
        </p:nvSpPr>
        <p:spPr>
          <a:xfrm>
            <a:off x="5691116" y="709682"/>
            <a:ext cx="2743200" cy="120032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latin typeface="Comic Sans MS"/>
              </a:rPr>
              <a:t>Interviewed these lovely people 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767C57-CE88-434F-B93B-87CDE0DA940E}"/>
              </a:ext>
            </a:extLst>
          </p:cNvPr>
          <p:cNvSpPr txBox="1"/>
          <p:nvPr/>
        </p:nvSpPr>
        <p:spPr>
          <a:xfrm>
            <a:off x="1842021" y="411664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88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ED316-EF8B-4001-B99D-21BD26AE5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713" y="624110"/>
            <a:ext cx="3671266" cy="1280890"/>
          </a:xfrm>
        </p:spPr>
        <p:txBody>
          <a:bodyPr/>
          <a:lstStyle/>
          <a:p>
            <a:pPr algn="ctr"/>
            <a:r>
              <a:rPr lang="en-US">
                <a:latin typeface="Comic Sans MS"/>
              </a:rPr>
              <a:t>Bullying Fact's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DA0CB-B47F-4125-864D-45D64CAE45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Courier New" charset="2"/>
              <a:buChar char="o"/>
            </a:pPr>
            <a:r>
              <a:rPr lang="en-US" sz="2000">
                <a:latin typeface="Verdana"/>
                <a:ea typeface="Verdana"/>
                <a:cs typeface="Verdana"/>
              </a:rPr>
              <a:t>Every 7 second's a child/teenager is bullied</a:t>
            </a:r>
          </a:p>
          <a:p>
            <a:pPr>
              <a:buFont typeface="Courier New" charset="2"/>
              <a:buChar char="o"/>
            </a:pPr>
            <a:r>
              <a:rPr lang="en-US" sz="2000">
                <a:latin typeface="Verdana"/>
                <a:ea typeface="Verdana"/>
                <a:cs typeface="Verdana"/>
              </a:rPr>
              <a:t>The 2nd leading death in the United Sates is suicide </a:t>
            </a:r>
            <a:endParaRPr lang="en-US" sz="2000" dirty="0">
              <a:latin typeface="Verdana"/>
              <a:ea typeface="Verdana"/>
              <a:cs typeface="Verdana"/>
            </a:endParaRPr>
          </a:p>
          <a:p>
            <a:pPr>
              <a:buFont typeface="Courier New" charset="2"/>
              <a:buChar char="o"/>
            </a:pPr>
            <a:r>
              <a:rPr lang="en-US" sz="2000">
                <a:latin typeface="Verdana"/>
                <a:ea typeface="Verdana"/>
                <a:cs typeface="Verdana"/>
              </a:rPr>
              <a:t>Over the past 3 decades, suicide rates have increased by 50 percent </a:t>
            </a:r>
            <a:endParaRPr lang="en-US" sz="2000" dirty="0">
              <a:latin typeface="Verdana"/>
              <a:ea typeface="Verdana"/>
              <a:cs typeface="Verdana"/>
            </a:endParaRPr>
          </a:p>
          <a:p>
            <a:pPr>
              <a:buFont typeface="Courier New" charset="2"/>
              <a:buChar char="o"/>
            </a:pPr>
            <a:r>
              <a:rPr lang="en-US" sz="2000">
                <a:latin typeface="Verdana"/>
                <a:ea typeface="Verdana"/>
                <a:cs typeface="Verdana"/>
              </a:rPr>
              <a:t>More than 160,000 childern miss school because they fear their bully </a:t>
            </a:r>
            <a:endParaRPr lang="en-US" sz="2000" dirty="0">
              <a:latin typeface="Verdana"/>
              <a:ea typeface="Verdana"/>
              <a:cs typeface="Verdana"/>
            </a:endParaRPr>
          </a:p>
          <a:p>
            <a:pPr>
              <a:buFont typeface="Courier New" charset="2"/>
              <a:buChar char="o"/>
            </a:pPr>
            <a:endParaRPr lang="en-US" sz="2000" dirty="0">
              <a:latin typeface="Verdana"/>
              <a:ea typeface="Verdana"/>
              <a:cs typeface="Verdana"/>
            </a:endParaRPr>
          </a:p>
          <a:p>
            <a:pPr marL="0" indent="0">
              <a:buNone/>
            </a:pPr>
            <a:endParaRPr lang="en-US" sz="2000" dirty="0">
              <a:latin typeface="Verdana"/>
              <a:ea typeface="Verdana"/>
              <a:cs typeface="Verdana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F18C14-F354-4594-8918-E9D2908B50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Courier New" charset="2"/>
              <a:buChar char="o"/>
            </a:pPr>
            <a:r>
              <a:rPr lang="en-US" sz="2000">
                <a:latin typeface="Verdana"/>
                <a:ea typeface="Verdana"/>
                <a:cs typeface="Verdana"/>
              </a:rPr>
              <a:t>1/3 of students surveyed that they have heard a student threaten to kill someone</a:t>
            </a:r>
          </a:p>
          <a:p>
            <a:pPr>
              <a:buFont typeface="Courier New" charset="2"/>
              <a:buChar char="o"/>
            </a:pPr>
            <a:r>
              <a:rPr lang="en-US" sz="2000">
                <a:latin typeface="Verdana"/>
                <a:ea typeface="Verdana"/>
                <a:cs typeface="Verdana"/>
              </a:rPr>
              <a:t>100,000 students carry a gun to school</a:t>
            </a:r>
          </a:p>
          <a:p>
            <a:pPr>
              <a:buFont typeface="Courier New" charset="2"/>
              <a:buChar char="o"/>
            </a:pPr>
            <a:r>
              <a:rPr lang="en-US" sz="2000">
                <a:latin typeface="Verdana"/>
                <a:ea typeface="Verdana"/>
                <a:cs typeface="Verdana"/>
              </a:rPr>
              <a:t>Approximately 54% of school shootings are results of revenge on their bullies </a:t>
            </a:r>
          </a:p>
          <a:p>
            <a:pPr>
              <a:buFont typeface="Courier New" charset="2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53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picture containing cabinet, train&#10;&#10;Description generated with very high confidence">
            <a:extLst>
              <a:ext uri="{FF2B5EF4-FFF2-40B4-BE49-F238E27FC236}">
                <a16:creationId xmlns:a16="http://schemas.microsoft.com/office/drawing/2014/main" id="{7EB7CC08-5F20-4654-82C7-EF05DD5D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669" y="1319792"/>
            <a:ext cx="3425588" cy="37748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8" descr="A person jumping into the air to catch a frisbee&#10;&#10;Description generated with high confidence">
            <a:extLst>
              <a:ext uri="{FF2B5EF4-FFF2-40B4-BE49-F238E27FC236}">
                <a16:creationId xmlns:a16="http://schemas.microsoft.com/office/drawing/2014/main" id="{4D50D3AC-C9D7-4CB8-98ED-318CB4BF5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355" y="3938985"/>
            <a:ext cx="2743200" cy="27559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Picture 10" descr="A close up of text on a whiteboard&#10;&#10;Description generated with high confidence">
            <a:extLst>
              <a:ext uri="{FF2B5EF4-FFF2-40B4-BE49-F238E27FC236}">
                <a16:creationId xmlns:a16="http://schemas.microsoft.com/office/drawing/2014/main" id="{333C260C-091F-4BD4-9E60-B1E5F7762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922" y="444121"/>
            <a:ext cx="3220871" cy="313784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AC4165-E387-464F-9BAE-C1FD71D9DC19}"/>
              </a:ext>
            </a:extLst>
          </p:cNvPr>
          <p:cNvSpPr txBox="1"/>
          <p:nvPr/>
        </p:nvSpPr>
        <p:spPr>
          <a:xfrm>
            <a:off x="5076968" y="1824250"/>
            <a:ext cx="315263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i="1">
                <a:latin typeface="Comic Sans MS"/>
              </a:rPr>
              <a:t>Photo's &amp; Drawings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187782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  <a:extLst>
              <a:ext uri="{FF2B5EF4-FFF2-40B4-BE49-F238E27FC236}">
                <a16:creationId xmlns:a16="http://schemas.microsoft.com/office/drawing/2014/main" id="{02646216-3E59-4BFF-ABA2-9F56A5BF0C4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83643" y="300678"/>
            <a:ext cx="8802804" cy="655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5663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Wisp</vt:lpstr>
      <vt:lpstr>1-800-273-8255 HOTLINE</vt:lpstr>
      <vt:lpstr>Types of bullying </vt:lpstr>
      <vt:lpstr>PowerPoint Presentation</vt:lpstr>
      <vt:lpstr>Bullying Fact's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550</cp:revision>
  <dcterms:created xsi:type="dcterms:W3CDTF">2014-09-12T02:13:59Z</dcterms:created>
  <dcterms:modified xsi:type="dcterms:W3CDTF">2019-05-20T04:24:42Z</dcterms:modified>
</cp:coreProperties>
</file>