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73C438E6-2D72-46D5-834C-73C3108B1D1F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029C1587-C54C-4015-BCFF-E3A80FCD22B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By: Jenny </a:t>
            </a:r>
            <a:r>
              <a:rPr lang="en-US" sz="1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rodriguez</a:t>
            </a:r>
            <a:r>
              <a:rPr lang="en-US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Silent Killer in America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2705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53892"/>
            <a:ext cx="5029200" cy="347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800600" y="702563"/>
            <a:ext cx="3886200" cy="428853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xycodone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(OxyContin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®)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ydrocodone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(Vicodin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®)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orphine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Codeine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Fentanyl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Heroin.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Opioids act as central nervous system depressants, slowing down nerve signal transmissions and blocking pain sensations from reaching the brain</a:t>
            </a:r>
            <a:r>
              <a:rPr lang="en-US" dirty="0" smtClean="0"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Opioids work by increasing the production of neurotransmitter chemicals at brain cell receptor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brain easily develops a tolerance for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opioids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the tolerance happens a chemical imbalance in the brain starts taking shape, thus making users up there dosage gradually.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2426" y="228600"/>
            <a:ext cx="3838574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Opioids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77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https://youtu.be/pYgMS7wbxHo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to the 1990's opioid drugs were reserved for the most unbearable types of pain such as cancer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 symptoms.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Purdue Pharma went on a media campaign for OxyContin, soon other pharmacies started claiming their opioids were non addictive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Morphine, Oxycodone, Heroin, etc. are all chemical cousins of each other with the same addictive chemicals.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opioids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2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001000" cy="618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02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71600" y="1066800"/>
            <a:ext cx="6505574" cy="428853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oughly 80%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people who use heroin first misused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 opioids first.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1,000 emergency room visits a day to the hospital in 2017 was opioid overdose related.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elapse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show that more than 85% of individuals relapse and return to drug use within the year following treatment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Opioids change the chemical structure of a users brain (even if they take as prescribed) if they are on a pill for more than 3 months.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76200"/>
            <a:ext cx="7680960" cy="10668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Facts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Image result for normal brain vs addicted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97085"/>
            <a:ext cx="4953000" cy="316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84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Mandating prescriber education.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prescribers to have ongoing medical education on effective pain management and identifying substance use disorders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opioid prescribing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recommendations on the use of opioids in treating pain that lasts longer than three months, or past the time of normal tissue healing to ensure that a patient does not become dependent on opioids in the long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Prescription Drug Monitoring Programs (PDMPs) Into Clinical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where physicians were required to check an electronic database before writing an opioid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 saw a 80 % reduction rate in over prescribing opioids.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availability of opioid use disorder (OUD)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 use of medication assisted treatment (MAT); ensure it is offered and available at state-funded treatment providers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 works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staving off withdrawal symptoms and breaking a psychological link between taking a drug and immediately feeling high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a similar drug to opioids while the addict also gets counseling to have an emotional support system.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" y="-152400"/>
            <a:ext cx="7680960" cy="10668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 of 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045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TM01790491[[fn=Mylar]]</Template>
  <TotalTime>80</TotalTime>
  <Words>347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Mylar</vt:lpstr>
      <vt:lpstr>The Silent Killer in America</vt:lpstr>
      <vt:lpstr>Opioids </vt:lpstr>
      <vt:lpstr>History of the opioids</vt:lpstr>
      <vt:lpstr>PowerPoint Presentation</vt:lpstr>
      <vt:lpstr>Other Facts</vt:lpstr>
      <vt:lpstr>Plan of Action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Silent Killer in America</dc:title>
  <dc:creator>OAI-Goprint</dc:creator>
  <cp:lastModifiedBy>OAI-Goprint</cp:lastModifiedBy>
  <cp:revision>7</cp:revision>
  <dcterms:created xsi:type="dcterms:W3CDTF">2019-05-21T19:31:53Z</dcterms:created>
  <dcterms:modified xsi:type="dcterms:W3CDTF">2019-05-21T20:52:14Z</dcterms:modified>
</cp:coreProperties>
</file>