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ov" ContentType="video/quicktime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8"/>
  </p:notesMasterIdLst>
  <p:sldIdLst>
    <p:sldId id="256" r:id="rId2"/>
    <p:sldId id="262" r:id="rId3"/>
    <p:sldId id="263" r:id="rId4"/>
    <p:sldId id="264" r:id="rId5"/>
    <p:sldId id="265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8"/>
  </p:normalViewPr>
  <p:slideViewPr>
    <p:cSldViewPr snapToGrid="0" snapToObjects="1">
      <p:cViewPr>
        <p:scale>
          <a:sx n="93" d="100"/>
          <a:sy n="93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F0389-0CB0-7942-B52D-4B2EE3B39E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BDC6B-BF21-D645-AF65-BA87CAE0F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3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smtClean="0"/>
              <a:pPr/>
              <a:t>5/19/19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smtClean="0"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smtClean="0"/>
              <a:pPr/>
              <a:t>5/19/19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89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HIP/SLICE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588042"/>
            <a:ext cx="3793678" cy="139509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 smtClean="0"/>
              <a:t>By Ana Beatrix Rivera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Social Media’s influence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English 1B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22 May 2019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642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-26" r="13450" b="1"/>
          <a:stretch/>
        </p:blipFill>
        <p:spPr>
          <a:xfrm rot="5400000">
            <a:off x="3081121" y="137500"/>
            <a:ext cx="6291107" cy="650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74" y="88232"/>
            <a:ext cx="8898021" cy="66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47" y="144379"/>
            <a:ext cx="7935495" cy="59516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7" r="55000"/>
          <a:stretch/>
        </p:blipFill>
        <p:spPr>
          <a:xfrm>
            <a:off x="8021053" y="2497801"/>
            <a:ext cx="3721768" cy="43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5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2" y="56148"/>
            <a:ext cx="8983579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7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vie on 5-19-19 at 6.55 P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7929" y="736478"/>
            <a:ext cx="7710054" cy="51400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6582" y="845127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SPOKEN WORD:</a:t>
            </a:r>
          </a:p>
          <a:p>
            <a:endParaRPr lang="en-US" dirty="0"/>
          </a:p>
          <a:p>
            <a:r>
              <a:rPr lang="en-US" dirty="0" smtClean="0"/>
              <a:t>INFLUENCE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4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eathered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1412</TotalTime>
  <Words>17</Words>
  <Application>Microsoft Macintosh PowerPoint</Application>
  <PresentationFormat>Widescreen</PresentationFormat>
  <Paragraphs>8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Schoolbook</vt:lpstr>
      <vt:lpstr>Corbel</vt:lpstr>
      <vt:lpstr>Feathered</vt:lpstr>
      <vt:lpstr>HIP/SLICE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HIP/SLICE</dc:title>
  <dc:creator>Ana Beatrix  Rivera</dc:creator>
  <cp:lastModifiedBy>Ana Beatrix  Rivera</cp:lastModifiedBy>
  <cp:revision>6</cp:revision>
  <cp:lastPrinted>2019-05-21T05:49:35Z</cp:lastPrinted>
  <dcterms:created xsi:type="dcterms:W3CDTF">2019-05-20T06:17:55Z</dcterms:created>
  <dcterms:modified xsi:type="dcterms:W3CDTF">2019-05-21T05:50:49Z</dcterms:modified>
</cp:coreProperties>
</file>