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aleway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aleway-bold.fntdata"/><Relationship Id="rId12" Type="http://schemas.openxmlformats.org/officeDocument/2006/relationships/font" Target="fonts/Raleway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aleway-boldItalic.fntdata"/><Relationship Id="rId14" Type="http://schemas.openxmlformats.org/officeDocument/2006/relationships/font" Target="fonts/Ralewa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84d1e159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84d1e159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584d1e159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584d1e159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584d1e159a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584d1e159a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584d1e159a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584d1e159a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584d1e159a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584d1e159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Raleway"/>
                <a:ea typeface="Raleway"/>
                <a:cs typeface="Raleway"/>
                <a:sym typeface="Raleway"/>
              </a:rPr>
              <a:t>High Impact Practices (HIP) Service</a:t>
            </a:r>
            <a:endParaRPr sz="24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Raleway"/>
                <a:ea typeface="Raleway"/>
                <a:cs typeface="Raleway"/>
                <a:sym typeface="Raleway"/>
              </a:rPr>
              <a:t>Learning Internship Community</a:t>
            </a:r>
            <a:endParaRPr sz="24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Raleway"/>
                <a:ea typeface="Raleway"/>
                <a:cs typeface="Raleway"/>
                <a:sym typeface="Raleway"/>
              </a:rPr>
              <a:t>Engagement (SLICE)with Spoken</a:t>
            </a:r>
            <a:endParaRPr sz="24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Raleway"/>
                <a:ea typeface="Raleway"/>
                <a:cs typeface="Raleway"/>
                <a:sym typeface="Raleway"/>
              </a:rPr>
              <a:t>Word “Fix-It” Presentation</a:t>
            </a:r>
            <a:endParaRPr sz="24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118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Alexie Rivera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Raleway"/>
                <a:ea typeface="Raleway"/>
                <a:cs typeface="Raleway"/>
                <a:sym typeface="Raleway"/>
              </a:rPr>
              <a:t>Traffic Congestion and Accidents </a:t>
            </a:r>
            <a:endParaRPr i="1" sz="1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English 1b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16 May 2019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00"/>
                </a:highlight>
                <a:latin typeface="Raleway"/>
                <a:ea typeface="Raleway"/>
                <a:cs typeface="Raleway"/>
                <a:sym typeface="Raleway"/>
              </a:rPr>
              <a:t>Poster</a:t>
            </a:r>
            <a:endParaRPr>
              <a:highlight>
                <a:srgbClr val="FFFF00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100" y="1017725"/>
            <a:ext cx="7921199" cy="4006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00"/>
                </a:highlight>
                <a:latin typeface="Raleway"/>
                <a:ea typeface="Raleway"/>
                <a:cs typeface="Raleway"/>
                <a:sym typeface="Raleway"/>
              </a:rPr>
              <a:t>Photograph</a:t>
            </a:r>
            <a:endParaRPr>
              <a:highlight>
                <a:srgbClr val="FFFF00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5675" y="445025"/>
            <a:ext cx="4218466" cy="316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00" y="2571750"/>
            <a:ext cx="4740875" cy="249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00"/>
                </a:highlight>
                <a:latin typeface="Raleway"/>
                <a:ea typeface="Raleway"/>
                <a:cs typeface="Raleway"/>
                <a:sym typeface="Raleway"/>
              </a:rPr>
              <a:t>Photograph</a:t>
            </a:r>
            <a:endParaRPr>
              <a:highlight>
                <a:srgbClr val="FFFF00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0025" y="1122150"/>
            <a:ext cx="6782601" cy="3716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62375"/>
            <a:ext cx="6858000" cy="503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00"/>
                </a:highlight>
                <a:latin typeface="Raleway"/>
                <a:ea typeface="Raleway"/>
                <a:cs typeface="Raleway"/>
                <a:sym typeface="Raleway"/>
              </a:rPr>
              <a:t>Spoken Word</a:t>
            </a:r>
            <a:endParaRPr>
              <a:highlight>
                <a:srgbClr val="FFFF00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255300" y="208875"/>
            <a:ext cx="3075000" cy="48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To the driver who’s eyes 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Roamed elsewhere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While you were in the middle of nowhere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Without realization of the consequences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You faced death without hesitation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As you zoomed down the long weary road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Not knowing where things would go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the gas </a:t>
            </a: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pedal</a:t>
            </a: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 touches the floor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And you lose control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Eyes opened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Though your mind closed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The passenger turns to you 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Eyes gleaming with sorrow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9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6" name="Google Shape;86;p18"/>
          <p:cNvSpPr txBox="1"/>
          <p:nvPr/>
        </p:nvSpPr>
        <p:spPr>
          <a:xfrm>
            <a:off x="2854575" y="1017725"/>
            <a:ext cx="2541300" cy="43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To the driver </a:t>
            </a: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who’s</a:t>
            </a: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mind 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Roamed elsewhere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Anger ran through you so vividly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As you’ve became aggravated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Due to the imagery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That sat beside you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One thought 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Two thoughts 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Four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You managed to hit three 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While trying to flee from traffic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On your way to a local  store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7" name="Google Shape;87;p18"/>
          <p:cNvSpPr txBox="1"/>
          <p:nvPr/>
        </p:nvSpPr>
        <p:spPr>
          <a:xfrm>
            <a:off x="5757300" y="1017725"/>
            <a:ext cx="3075000" cy="39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aleway"/>
                <a:ea typeface="Raleway"/>
                <a:cs typeface="Raleway"/>
                <a:sym typeface="Raleway"/>
              </a:rPr>
              <a:t>To the driver who drive’s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 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aleway"/>
                <a:ea typeface="Raleway"/>
                <a:cs typeface="Raleway"/>
                <a:sym typeface="Raleway"/>
              </a:rPr>
              <a:t>Please be considerate of yourself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aleway"/>
                <a:ea typeface="Raleway"/>
                <a:cs typeface="Raleway"/>
                <a:sym typeface="Raleway"/>
              </a:rPr>
              <a:t>And those around you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aleway"/>
                <a:ea typeface="Raleway"/>
                <a:cs typeface="Raleway"/>
                <a:sym typeface="Raleway"/>
              </a:rPr>
              <a:t>Although I know accidents happen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aleway"/>
                <a:ea typeface="Raleway"/>
                <a:cs typeface="Raleway"/>
                <a:sym typeface="Raleway"/>
              </a:rPr>
              <a:t>And there is no control of the others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aleway"/>
                <a:ea typeface="Raleway"/>
                <a:cs typeface="Raleway"/>
                <a:sym typeface="Raleway"/>
              </a:rPr>
              <a:t>Have control over yourself 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aleway"/>
                <a:ea typeface="Raleway"/>
                <a:cs typeface="Raleway"/>
                <a:sym typeface="Raleway"/>
              </a:rPr>
              <a:t>Cars Accidents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aleway"/>
                <a:ea typeface="Raleway"/>
                <a:cs typeface="Raleway"/>
                <a:sym typeface="Raleway"/>
              </a:rPr>
              <a:t>Can happen at any given moment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aleway"/>
                <a:ea typeface="Raleway"/>
                <a:cs typeface="Raleway"/>
                <a:sym typeface="Raleway"/>
              </a:rPr>
              <a:t>While Congestion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aleway"/>
                <a:ea typeface="Raleway"/>
                <a:cs typeface="Raleway"/>
                <a:sym typeface="Raleway"/>
              </a:rPr>
              <a:t>Varies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aleway"/>
                <a:ea typeface="Raleway"/>
                <a:cs typeface="Raleway"/>
                <a:sym typeface="Raleway"/>
              </a:rPr>
              <a:t>Just don’t ever become 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aleway"/>
                <a:ea typeface="Raleway"/>
                <a:cs typeface="Raleway"/>
                <a:sym typeface="Raleway"/>
              </a:rPr>
              <a:t>The driver who carries 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aleway"/>
                <a:ea typeface="Raleway"/>
                <a:cs typeface="Raleway"/>
                <a:sym typeface="Raleway"/>
              </a:rPr>
              <a:t>The mess that none wants to marry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