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layfair Displ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layfairDisplay-boldItalic.fntdata"/><Relationship Id="rId6" Type="http://schemas.openxmlformats.org/officeDocument/2006/relationships/slide" Target="slides/slide1.xml"/><Relationship Id="rId18" Type="http://schemas.openxmlformats.org/officeDocument/2006/relationships/font" Target="fonts/PlayfairDispl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6f83aa9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6f83aa9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83aa91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83aa9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83aa9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83aa9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6f83aa9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6f83aa9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44b672d2_7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744b672d2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744b672d2_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744b672d2_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744b672d2_7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744b672d2_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744b672d2_7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744b672d2_7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744b672d2_7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744b672d2_7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rgbClr val="66666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rgbClr val="666666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83F04"/>
              </a:buClr>
              <a:buSzPts val="3200"/>
              <a:buNone/>
              <a:defRPr>
                <a:solidFill>
                  <a:srgbClr val="783F0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8.jpg"/><Relationship Id="rId5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qaANE4weQRM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6.jpg"/><Relationship Id="rId5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qaANE4weQRM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2948113" y="1921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GRAFFITI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974625" y="3642250"/>
            <a:ext cx="2951400" cy="7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0" lang="en">
                <a:latin typeface="Lato"/>
                <a:ea typeface="Lato"/>
                <a:cs typeface="Lato"/>
                <a:sym typeface="Lato"/>
              </a:rPr>
              <a:t>Riccardo Messino</a:t>
            </a:r>
            <a:endParaRPr b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096300" y="1947325"/>
            <a:ext cx="295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i="1" lang="en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writing or drawing scribbled, scratched, or sprayed illicitly on a wall or other surface in a public place.</a:t>
            </a:r>
            <a:endParaRPr i="1"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782150" y="3701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What might be the problem with that?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973650" y="1155300"/>
            <a:ext cx="7006200" cy="28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u="sng"/>
              <a:t>PAINT EVERYWHERE</a:t>
            </a:r>
            <a:r>
              <a:rPr lang="en"/>
              <a:t> PAINTEVERYWEHRE PAIN TEVERY WHERE PAINT EVERY WHEREPAIN T EVER YWHERE PAI NTEVE RYWHER EPAINT EVE RYWHERE PAINT EVERYWHERE PAINTWPJWERFN FBPWERBVPWERIVERJN  PEWHBVWEPV  NPIEJNPIEWRJNEJV EWRV  NEPWIVJNERW V PWEJVN WEJEWFNEWPIRFN WPIEU NWER DSNERFNEPQIWUDCNPIUNCIPNUC PAINNECPIERNERE </a:t>
            </a:r>
            <a:r>
              <a:rPr lang="en"/>
              <a:t>PAINTWPJWERFN PAI NTEVE RYWHER EPAINT EVE RYWHERE PAINTEVE RYWEHRE PAINT EVERYWHERE </a:t>
            </a:r>
            <a:r>
              <a:rPr b="1" lang="en" u="sng"/>
              <a:t>PAINT EVERYWHERE</a:t>
            </a:r>
            <a:r>
              <a:rPr lang="en"/>
              <a:t> </a:t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947250" y="3928475"/>
            <a:ext cx="70590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“IT’S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ILLEGAL”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 COSTS MONEY”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“IT’S A VANADLISM”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 BELONGS ON PAPER”</a:t>
            </a:r>
            <a:endParaRPr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65500"/>
            <a:ext cx="4778627" cy="337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201898" cy="34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900" y="0"/>
            <a:ext cx="4942100" cy="514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575"/>
            <a:ext cx="427610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9725" y="0"/>
            <a:ext cx="415427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1625" y="8500"/>
            <a:ext cx="42189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 title="ENG 350 POE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1100" y="117463"/>
            <a:ext cx="6544750" cy="490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ctrTitle"/>
          </p:nvPr>
        </p:nvSpPr>
        <p:spPr>
          <a:xfrm>
            <a:off x="2948113" y="1921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GRAFFITI</a:t>
            </a:r>
            <a:endParaRPr/>
          </a:p>
        </p:txBody>
      </p:sp>
      <p:sp>
        <p:nvSpPr>
          <p:cNvPr id="93" name="Google Shape;93;p18"/>
          <p:cNvSpPr txBox="1"/>
          <p:nvPr>
            <p:ph idx="1" type="subTitle"/>
          </p:nvPr>
        </p:nvSpPr>
        <p:spPr>
          <a:xfrm>
            <a:off x="3974625" y="3642250"/>
            <a:ext cx="2951400" cy="7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r>
              <a:rPr b="0" lang="en">
                <a:latin typeface="Lato"/>
                <a:ea typeface="Lato"/>
                <a:cs typeface="Lato"/>
                <a:sym typeface="Lato"/>
              </a:rPr>
              <a:t>Riccardo Messino</a:t>
            </a:r>
            <a:endParaRPr b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096300" y="1947325"/>
            <a:ext cx="295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i="1" lang="en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writing or drawing scribbled, scratched, or sprayed illicitly on a wall or other surface in a public place.</a:t>
            </a:r>
            <a:endParaRPr i="1"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782150" y="3701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What might be the problem with that?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973650" y="1155300"/>
            <a:ext cx="7006200" cy="28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u="sng"/>
              <a:t>PAINT EVERYWHERE</a:t>
            </a:r>
            <a:r>
              <a:rPr lang="en"/>
              <a:t> PAINTEVERYWEHRE PAIN TEVERY WHERE PAINT EVERY WHEREPAIN T EVER YWHERE PAI NTEVE RYWHER EPAINT EVE RYWHERE PAINT EVERYWHERE PAINTWPJWERFN FBPWERBVPWERIVERJN  PEWHBVWEPV  NPIEJNPIEWRJNEJV EWRV  NEPWIVJNERW V PWEJVN WEJEWFNEWPIRFN WPIEU NWER DSNERFNEPQIWUDCNPIUNCIPNUC PAINNECPIERNERE </a:t>
            </a:r>
            <a:r>
              <a:rPr lang="en"/>
              <a:t>PAINTWPJWERFN PAI NTEVE RYWHER EPAINT EVE RYWHERE PAINTEVE RYWEHRE PAINT EVERYWHERE </a:t>
            </a:r>
            <a:r>
              <a:rPr b="1" lang="en" u="sng"/>
              <a:t>PAINT EVERYWHERE</a:t>
            </a:r>
            <a:r>
              <a:rPr lang="en"/>
              <a:t> 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947250" y="3928475"/>
            <a:ext cx="70590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“IT’S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ILLEGAL”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 COSTS MONEY”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“IT’S A VANADLISM”</a:t>
            </a: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    </a:t>
            </a:r>
            <a:r>
              <a:rPr b="1"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“IT BELONGS ON PAPER”</a:t>
            </a:r>
            <a:endParaRPr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65500"/>
            <a:ext cx="4778627" cy="337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201898" cy="34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900" y="0"/>
            <a:ext cx="4942100" cy="514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575"/>
            <a:ext cx="427610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9725" y="0"/>
            <a:ext cx="415427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1625" y="8500"/>
            <a:ext cx="42189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 title="ENG 350 POE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1100" y="117463"/>
            <a:ext cx="6544750" cy="490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