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5.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embedTrueTypeFonts="1" strictFirstAndLastChars="0" saveSubsetFonts="1">
  <p:sldMasterIdLst>
    <p:sldMasterId id="2147483651" r:id="rId3"/>
  </p:sldMasterIdLst>
  <p:notesMasterIdLst>
    <p:notesMasterId r:id="rId4"/>
  </p:notesMasterIdLst>
  <p:sldIdLst>
    <p:sldId id="256" r:id="rId5"/>
    <p:sldId id="257" r:id="rId6"/>
    <p:sldId id="258" r:id="rId7"/>
    <p:sldId id="259" r:id="rId8"/>
    <p:sldId id="260" r:id="rId9"/>
    <p:sldId id="261" r:id="rId10"/>
  </p:sldIdLst>
  <p:sldSz cy="5143500" cx="9144000"/>
  <p:notesSz cx="6858000" cy="9144000"/>
  <p:embeddedFontLst>
    <p:embeddedFont>
      <p:font typeface="Cinzel Black"/>
      <p:bold r:id="rId11"/>
    </p:embeddedFont>
    <p:embeddedFont>
      <p:font typeface="Cinzel"/>
      <p:regular r:id="rId12"/>
      <p:bold r:id="rId13"/>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_rels/presentation.xml.rels><?xml version="1.0" encoding="UTF-8" standalone="yes"?><Relationships xmlns="http://schemas.openxmlformats.org/package/2006/relationships"><Relationship Id="rId11" Type="http://schemas.openxmlformats.org/officeDocument/2006/relationships/font" Target="fonts/CinzelBlack-bold.fntdata"/><Relationship Id="rId10" Type="http://schemas.openxmlformats.org/officeDocument/2006/relationships/slide" Target="slides/slide6.xml"/><Relationship Id="rId13" Type="http://schemas.openxmlformats.org/officeDocument/2006/relationships/font" Target="fonts/Cinzel-bold.fntdata"/><Relationship Id="rId12" Type="http://schemas.openxmlformats.org/officeDocument/2006/relationships/font" Target="fonts/Cinzel-regular.fntdata"/><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7200"/>
          </a:xfrm>
          <a:prstGeom prst="rect">
            <a:avLst/>
          </a:prstGeom>
          <a:noFill/>
          <a:ln>
            <a:noFill/>
          </a:ln>
        </p:spPr>
        <p:txBody>
          <a:bodyPr anchorCtr="0" anchor="t" bIns="91425" lIns="91425" spcFirstLastPara="1" rIns="91425" wrap="square" tIns="91425"/>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35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35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35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35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35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35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35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35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7200"/>
          </a:xfrm>
          <a:prstGeom prst="rect">
            <a:avLst/>
          </a:prstGeom>
          <a:noFill/>
          <a:ln>
            <a:noFill/>
          </a:ln>
        </p:spPr>
        <p:txBody>
          <a:bodyPr anchorCtr="0" anchor="t" bIns="91425" lIns="91425" spcFirstLastPara="1" rIns="91425" wrap="square" tIns="91425"/>
          <a:lstStyle>
            <a:lvl1pPr lvl="0" marR="0" rtl="0"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35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35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35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35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35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35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35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35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lstStyle>
            <a:lvl1pPr indent="-228600" lvl="0" marL="457200" marR="0" rtl="0" algn="l">
              <a:lnSpc>
                <a:spcPct val="100000"/>
              </a:lnSpc>
              <a:spcBef>
                <a:spcPts val="0"/>
              </a:spcBef>
              <a:spcAft>
                <a:spcPts val="0"/>
              </a:spcAft>
              <a:buClr>
                <a:srgbClr val="000000"/>
              </a:buClr>
              <a:buSzPts val="1400"/>
              <a:buFont typeface="Arial"/>
              <a:buNone/>
              <a:defRPr b="0" i="0" sz="900" u="none" cap="none" strike="noStrike">
                <a:solidFill>
                  <a:schemeClr val="dk1"/>
                </a:solidFill>
                <a:latin typeface="Calibri"/>
                <a:ea typeface="Calibri"/>
                <a:cs typeface="Calibri"/>
                <a:sym typeface="Calibri"/>
              </a:defRPr>
            </a:lvl1pPr>
            <a:lvl2pPr indent="-228600" lvl="1" marL="914400" marR="0" rtl="0" algn="l">
              <a:lnSpc>
                <a:spcPct val="100000"/>
              </a:lnSpc>
              <a:spcBef>
                <a:spcPts val="0"/>
              </a:spcBef>
              <a:spcAft>
                <a:spcPts val="0"/>
              </a:spcAft>
              <a:buClr>
                <a:srgbClr val="000000"/>
              </a:buClr>
              <a:buSzPts val="1400"/>
              <a:buFont typeface="Arial"/>
              <a:buNone/>
              <a:defRPr b="0" i="0" sz="900" u="none" cap="none" strike="noStrike">
                <a:solidFill>
                  <a:schemeClr val="dk1"/>
                </a:solidFill>
                <a:latin typeface="Calibri"/>
                <a:ea typeface="Calibri"/>
                <a:cs typeface="Calibri"/>
                <a:sym typeface="Calibri"/>
              </a:defRPr>
            </a:lvl2pPr>
            <a:lvl3pPr indent="-228600" lvl="2" marL="1371600" marR="0" rtl="0" algn="l">
              <a:lnSpc>
                <a:spcPct val="100000"/>
              </a:lnSpc>
              <a:spcBef>
                <a:spcPts val="0"/>
              </a:spcBef>
              <a:spcAft>
                <a:spcPts val="0"/>
              </a:spcAft>
              <a:buClr>
                <a:srgbClr val="000000"/>
              </a:buClr>
              <a:buSzPts val="1400"/>
              <a:buFont typeface="Arial"/>
              <a:buNone/>
              <a:defRPr b="0" i="0" sz="900" u="none" cap="none" strike="noStrike">
                <a:solidFill>
                  <a:schemeClr val="dk1"/>
                </a:solidFill>
                <a:latin typeface="Calibri"/>
                <a:ea typeface="Calibri"/>
                <a:cs typeface="Calibri"/>
                <a:sym typeface="Calibri"/>
              </a:defRPr>
            </a:lvl3pPr>
            <a:lvl4pPr indent="-228600" lvl="3" marL="1828800" marR="0" rtl="0" algn="l">
              <a:lnSpc>
                <a:spcPct val="100000"/>
              </a:lnSpc>
              <a:spcBef>
                <a:spcPts val="0"/>
              </a:spcBef>
              <a:spcAft>
                <a:spcPts val="0"/>
              </a:spcAft>
              <a:buClr>
                <a:srgbClr val="000000"/>
              </a:buClr>
              <a:buSzPts val="1400"/>
              <a:buFont typeface="Arial"/>
              <a:buNone/>
              <a:defRPr b="0" i="0" sz="900" u="none" cap="none" strike="noStrike">
                <a:solidFill>
                  <a:schemeClr val="dk1"/>
                </a:solidFill>
                <a:latin typeface="Calibri"/>
                <a:ea typeface="Calibri"/>
                <a:cs typeface="Calibri"/>
                <a:sym typeface="Calibri"/>
              </a:defRPr>
            </a:lvl4pPr>
            <a:lvl5pPr indent="-228600" lvl="4" marL="2286000" marR="0" rtl="0" algn="l">
              <a:lnSpc>
                <a:spcPct val="100000"/>
              </a:lnSpc>
              <a:spcBef>
                <a:spcPts val="0"/>
              </a:spcBef>
              <a:spcAft>
                <a:spcPts val="0"/>
              </a:spcAft>
              <a:buClr>
                <a:srgbClr val="000000"/>
              </a:buClr>
              <a:buSzPts val="1400"/>
              <a:buFont typeface="Arial"/>
              <a:buNone/>
              <a:defRPr b="0" i="0" sz="900" u="none" cap="none" strike="noStrike">
                <a:solidFill>
                  <a:schemeClr val="dk1"/>
                </a:solidFill>
                <a:latin typeface="Calibri"/>
                <a:ea typeface="Calibri"/>
                <a:cs typeface="Calibri"/>
                <a:sym typeface="Calibri"/>
              </a:defRPr>
            </a:lvl5pPr>
            <a:lvl6pPr indent="-228600" lvl="5" marL="2743200" marR="0" rtl="0" algn="l">
              <a:lnSpc>
                <a:spcPct val="100000"/>
              </a:lnSpc>
              <a:spcBef>
                <a:spcPts val="0"/>
              </a:spcBef>
              <a:spcAft>
                <a:spcPts val="0"/>
              </a:spcAft>
              <a:buClr>
                <a:srgbClr val="000000"/>
              </a:buClr>
              <a:buSzPts val="1400"/>
              <a:buFont typeface="Arial"/>
              <a:buNone/>
              <a:defRPr b="0" i="0" sz="9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0"/>
              </a:spcBef>
              <a:spcAft>
                <a:spcPts val="0"/>
              </a:spcAft>
              <a:buClr>
                <a:srgbClr val="000000"/>
              </a:buClr>
              <a:buSzPts val="1400"/>
              <a:buFont typeface="Arial"/>
              <a:buNone/>
              <a:defRPr b="0" i="0" sz="9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0"/>
              </a:spcBef>
              <a:spcAft>
                <a:spcPts val="0"/>
              </a:spcAft>
              <a:buClr>
                <a:srgbClr val="000000"/>
              </a:buClr>
              <a:buSzPts val="1400"/>
              <a:buFont typeface="Arial"/>
              <a:buNone/>
              <a:defRPr b="0" i="0" sz="9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0"/>
              </a:spcBef>
              <a:spcAft>
                <a:spcPts val="0"/>
              </a:spcAft>
              <a:buClr>
                <a:srgbClr val="000000"/>
              </a:buClr>
              <a:buSzPts val="1400"/>
              <a:buFont typeface="Arial"/>
              <a:buNone/>
              <a:defRPr b="0" i="0" sz="9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7200"/>
          </a:xfrm>
          <a:prstGeom prst="rect">
            <a:avLst/>
          </a:prstGeom>
          <a:noFill/>
          <a:ln>
            <a:noFill/>
          </a:ln>
        </p:spPr>
        <p:txBody>
          <a:bodyPr anchorCtr="0" anchor="b" bIns="91425" lIns="91425" spcFirstLastPara="1" rIns="91425" wrap="square" tIns="91425"/>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35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35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35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35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35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35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35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35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3" name="Shape 23"/>
        <p:cNvGrpSpPr/>
        <p:nvPr/>
      </p:nvGrpSpPr>
      <p:grpSpPr>
        <a:xfrm>
          <a:off x="0" y="0"/>
          <a:ext cx="0" cy="0"/>
          <a:chOff x="0" y="0"/>
          <a:chExt cx="0" cy="0"/>
        </a:xfrm>
      </p:grpSpPr>
      <p:sp>
        <p:nvSpPr>
          <p:cNvPr id="24" name="Google Shape;24;p1: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SzPts val="1200"/>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
        <p:nvSpPr>
          <p:cNvPr id="25" name="Google Shape;25;p1:notes"/>
          <p:cNvSpPr/>
          <p:nvPr>
            <p:ph idx="2" type="sldImg"/>
          </p:nvPr>
        </p:nvSpPr>
        <p:spPr>
          <a:xfrm>
            <a:off x="692150" y="1143000"/>
            <a:ext cx="5457825" cy="3070225"/>
          </a:xfrm>
          <a:custGeom>
            <a:rect b="b" l="l" r="r" t="t"/>
            <a:pathLst>
              <a:path extrusionOk="0" h="120000" w="120000">
                <a:moveTo>
                  <a:pt x="0" y="0"/>
                </a:moveTo>
                <a:lnTo>
                  <a:pt x="120000" y="0"/>
                </a:lnTo>
                <a:lnTo>
                  <a:pt x="120000" y="120000"/>
                </a:lnTo>
                <a:lnTo>
                  <a:pt x="0" y="120000"/>
                </a:lnTo>
                <a:close/>
              </a:path>
            </a:pathLst>
          </a:custGeom>
          <a:solidFill>
            <a:srgbClr val="FFFFFF"/>
          </a:solidFill>
          <a:ln cap="flat" cmpd="sng" w="9525">
            <a:solidFill>
              <a:srgbClr val="000000"/>
            </a:solidFill>
            <a:prstDash val="solid"/>
            <a:miter lim="800000"/>
            <a:headEnd len="sm" w="sm" type="none"/>
            <a:tailEnd len="sm" w="sm" type="none"/>
          </a:ln>
        </p:spPr>
      </p:sp>
      <p:sp>
        <p:nvSpPr>
          <p:cNvPr id="26" name="Google Shape;26;p1:notes"/>
          <p:cNvSpPr txBox="1"/>
          <p:nvPr>
            <p:ph idx="1" type="body"/>
          </p:nvPr>
        </p:nvSpPr>
        <p:spPr>
          <a:xfrm>
            <a:off x="685800" y="4400550"/>
            <a:ext cx="5470525" cy="3584575"/>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SzPts val="1400"/>
              <a:buNone/>
            </a:pPr>
            <a:r>
              <a:t/>
            </a:r>
            <a:endParaRPr b="0" i="0" sz="9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1" name="Shape 31"/>
        <p:cNvGrpSpPr/>
        <p:nvPr/>
      </p:nvGrpSpPr>
      <p:grpSpPr>
        <a:xfrm>
          <a:off x="0" y="0"/>
          <a:ext cx="0" cy="0"/>
          <a:chOff x="0" y="0"/>
          <a:chExt cx="0" cy="0"/>
        </a:xfrm>
      </p:grpSpPr>
      <p:sp>
        <p:nvSpPr>
          <p:cNvPr id="32" name="Google Shape;32;g5a70598ce9_0_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 name="Google Shape;33;g5a70598ce9_0_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4" name="Google Shape;34;g5a70598ce9_0_3: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1" name="Shape 41"/>
        <p:cNvGrpSpPr/>
        <p:nvPr/>
      </p:nvGrpSpPr>
      <p:grpSpPr>
        <a:xfrm>
          <a:off x="0" y="0"/>
          <a:ext cx="0" cy="0"/>
          <a:chOff x="0" y="0"/>
          <a:chExt cx="0" cy="0"/>
        </a:xfrm>
      </p:grpSpPr>
      <p:sp>
        <p:nvSpPr>
          <p:cNvPr id="42" name="Google Shape;42;g5a70598ce9_0_1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3" name="Google Shape;43;g5a70598ce9_0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4" name="Google Shape;44;g5a70598ce9_0_13: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0" name="Shape 50"/>
        <p:cNvGrpSpPr/>
        <p:nvPr/>
      </p:nvGrpSpPr>
      <p:grpSpPr>
        <a:xfrm>
          <a:off x="0" y="0"/>
          <a:ext cx="0" cy="0"/>
          <a:chOff x="0" y="0"/>
          <a:chExt cx="0" cy="0"/>
        </a:xfrm>
      </p:grpSpPr>
      <p:sp>
        <p:nvSpPr>
          <p:cNvPr id="51" name="Google Shape;51;g5a70598ce9_1_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g5a70598ce9_1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3" name="Google Shape;53;g5a70598ce9_1_4: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0" name="Shape 60"/>
        <p:cNvGrpSpPr/>
        <p:nvPr/>
      </p:nvGrpSpPr>
      <p:grpSpPr>
        <a:xfrm>
          <a:off x="0" y="0"/>
          <a:ext cx="0" cy="0"/>
          <a:chOff x="0" y="0"/>
          <a:chExt cx="0" cy="0"/>
        </a:xfrm>
      </p:grpSpPr>
      <p:sp>
        <p:nvSpPr>
          <p:cNvPr id="61" name="Google Shape;61;g5a70598ce9_1_1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2" name="Google Shape;62;g5a70598ce9_1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3" name="Google Shape;63;g5a70598ce9_1_15: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1" name="Shape 71"/>
        <p:cNvGrpSpPr/>
        <p:nvPr/>
      </p:nvGrpSpPr>
      <p:grpSpPr>
        <a:xfrm>
          <a:off x="0" y="0"/>
          <a:ext cx="0" cy="0"/>
          <a:chOff x="0" y="0"/>
          <a:chExt cx="0" cy="0"/>
        </a:xfrm>
      </p:grpSpPr>
      <p:sp>
        <p:nvSpPr>
          <p:cNvPr id="72" name="Google Shape;72;g5a70598ce9_1_2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3" name="Google Shape;73;g5a70598ce9_1_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4" name="Google Shape;74;g5a70598ce9_1_26: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Watercolor Splatters">
  <p:cSld name="Watercolor Splatters">
    <p:spTree>
      <p:nvGrpSpPr>
        <p:cNvPr id="15" name="Shape 15"/>
        <p:cNvGrpSpPr/>
        <p:nvPr/>
      </p:nvGrpSpPr>
      <p:grpSpPr>
        <a:xfrm>
          <a:off x="0" y="0"/>
          <a:ext cx="0" cy="0"/>
          <a:chOff x="0" y="0"/>
          <a:chExt cx="0" cy="0"/>
        </a:xfrm>
      </p:grpSpPr>
      <p:pic>
        <p:nvPicPr>
          <p:cNvPr id="16" name="Google Shape;16;p2"/>
          <p:cNvPicPr preferRelativeResize="0"/>
          <p:nvPr/>
        </p:nvPicPr>
        <p:blipFill rotWithShape="1">
          <a:blip r:embed="rId2">
            <a:alphaModFix/>
          </a:blip>
          <a:srcRect b="0" l="0" r="0" t="0"/>
          <a:stretch/>
        </p:blipFill>
        <p:spPr>
          <a:xfrm rot="-3076865">
            <a:off x="-926915" y="4060604"/>
            <a:ext cx="4040894" cy="3521520"/>
          </a:xfrm>
          <a:prstGeom prst="rect">
            <a:avLst/>
          </a:prstGeom>
          <a:noFill/>
          <a:ln>
            <a:noFill/>
          </a:ln>
        </p:spPr>
      </p:pic>
      <p:pic>
        <p:nvPicPr>
          <p:cNvPr id="17" name="Google Shape;17;p2"/>
          <p:cNvPicPr preferRelativeResize="0"/>
          <p:nvPr/>
        </p:nvPicPr>
        <p:blipFill rotWithShape="1">
          <a:blip r:embed="rId2">
            <a:alphaModFix/>
          </a:blip>
          <a:srcRect b="0" l="0" r="0" t="0"/>
          <a:stretch/>
        </p:blipFill>
        <p:spPr>
          <a:xfrm rot="-3076865">
            <a:off x="4821489" y="4153816"/>
            <a:ext cx="4040894" cy="3521520"/>
          </a:xfrm>
          <a:prstGeom prst="rect">
            <a:avLst/>
          </a:prstGeom>
          <a:noFill/>
          <a:ln>
            <a:noFill/>
          </a:ln>
        </p:spPr>
      </p:pic>
      <p:pic>
        <p:nvPicPr>
          <p:cNvPr id="18" name="Google Shape;18;p2"/>
          <p:cNvPicPr preferRelativeResize="0"/>
          <p:nvPr/>
        </p:nvPicPr>
        <p:blipFill rotWithShape="1">
          <a:blip r:embed="rId2">
            <a:alphaModFix/>
          </a:blip>
          <a:srcRect b="0" l="0" r="0" t="0"/>
          <a:stretch/>
        </p:blipFill>
        <p:spPr>
          <a:xfrm rot="-3076865">
            <a:off x="6741838" y="4253776"/>
            <a:ext cx="4040894" cy="3521520"/>
          </a:xfrm>
          <a:prstGeom prst="rect">
            <a:avLst/>
          </a:prstGeom>
          <a:noFill/>
          <a:ln>
            <a:noFill/>
          </a:ln>
        </p:spPr>
      </p:pic>
      <p:pic>
        <p:nvPicPr>
          <p:cNvPr id="19" name="Google Shape;19;p2"/>
          <p:cNvPicPr preferRelativeResize="0"/>
          <p:nvPr/>
        </p:nvPicPr>
        <p:blipFill rotWithShape="1">
          <a:blip r:embed="rId2">
            <a:alphaModFix/>
          </a:blip>
          <a:srcRect b="0" l="0" r="0" t="0"/>
          <a:stretch/>
        </p:blipFill>
        <p:spPr>
          <a:xfrm rot="-3076865">
            <a:off x="1848399" y="3877143"/>
            <a:ext cx="4040894" cy="3521520"/>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4_General Slide">
  <p:cSld name="4_General Slide">
    <p:spTree>
      <p:nvGrpSpPr>
        <p:cNvPr id="20" name="Shape 20"/>
        <p:cNvGrpSpPr/>
        <p:nvPr/>
      </p:nvGrpSpPr>
      <p:grpSpPr>
        <a:xfrm>
          <a:off x="0" y="0"/>
          <a:ext cx="0" cy="0"/>
          <a:chOff x="0" y="0"/>
          <a:chExt cx="0" cy="0"/>
        </a:xfrm>
      </p:grpSpPr>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5_General Slide">
  <p:cSld name="5_General Slide">
    <p:spTree>
      <p:nvGrpSpPr>
        <p:cNvPr id="21" name="Shape 21"/>
        <p:cNvGrpSpPr/>
        <p:nvPr/>
      </p:nvGrpSpPr>
      <p:grpSpPr>
        <a:xfrm>
          <a:off x="0" y="0"/>
          <a:ext cx="0" cy="0"/>
          <a:chOff x="0" y="0"/>
          <a:chExt cx="0" cy="0"/>
        </a:xfrm>
      </p:grpSpPr>
      <p:pic>
        <p:nvPicPr>
          <p:cNvPr id="22" name="Google Shape;22;p4"/>
          <p:cNvPicPr preferRelativeResize="0"/>
          <p:nvPr/>
        </p:nvPicPr>
        <p:blipFill rotWithShape="1">
          <a:blip r:embed="rId2">
            <a:alphaModFix/>
          </a:blip>
          <a:srcRect b="0" l="0" r="0" t="0"/>
          <a:stretch/>
        </p:blipFill>
        <p:spPr>
          <a:xfrm>
            <a:off x="-3465095" y="-3867182"/>
            <a:ext cx="15905748" cy="11612826"/>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2"/>
        </a:solidFill>
      </p:bgPr>
    </p:bg>
    <p:spTree>
      <p:nvGrpSpPr>
        <p:cNvPr id="9" name="Shape 9"/>
        <p:cNvGrpSpPr/>
        <p:nvPr/>
      </p:nvGrpSpPr>
      <p:grpSpPr>
        <a:xfrm>
          <a:off x="0" y="0"/>
          <a:ext cx="0" cy="0"/>
          <a:chOff x="0" y="0"/>
          <a:chExt cx="0" cy="0"/>
        </a:xfrm>
      </p:grpSpPr>
      <p:sp>
        <p:nvSpPr>
          <p:cNvPr id="10" name="Google Shape;10;p1"/>
          <p:cNvSpPr txBox="1"/>
          <p:nvPr>
            <p:ph type="title"/>
          </p:nvPr>
        </p:nvSpPr>
        <p:spPr>
          <a:xfrm>
            <a:off x="628650" y="273844"/>
            <a:ext cx="7886700" cy="994172"/>
          </a:xfrm>
          <a:prstGeom prst="rect">
            <a:avLst/>
          </a:prstGeom>
          <a:noFill/>
          <a:ln>
            <a:noFill/>
          </a:ln>
        </p:spPr>
        <p:txBody>
          <a:bodyPr anchorCtr="0" anchor="ctr" bIns="91425" lIns="91425" spcFirstLastPara="1" rIns="91425" wrap="square" tIns="91425"/>
          <a:lstStyle>
            <a:lvl1pPr lvl="0" marR="0" rtl="0" algn="l">
              <a:lnSpc>
                <a:spcPct val="90000"/>
              </a:lnSpc>
              <a:spcBef>
                <a:spcPts val="0"/>
              </a:spcBef>
              <a:spcAft>
                <a:spcPts val="0"/>
              </a:spcAft>
              <a:buClr>
                <a:schemeClr val="dk1"/>
              </a:buClr>
              <a:buSzPts val="3300"/>
              <a:buFont typeface="Calibri"/>
              <a:buNone/>
              <a:defRPr b="0" i="0" sz="33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1" name="Google Shape;11;p1"/>
          <p:cNvSpPr txBox="1"/>
          <p:nvPr>
            <p:ph idx="1" type="body"/>
          </p:nvPr>
        </p:nvSpPr>
        <p:spPr>
          <a:xfrm>
            <a:off x="628650" y="1369219"/>
            <a:ext cx="7886700" cy="3263504"/>
          </a:xfrm>
          <a:prstGeom prst="rect">
            <a:avLst/>
          </a:prstGeom>
          <a:noFill/>
          <a:ln>
            <a:noFill/>
          </a:ln>
        </p:spPr>
        <p:txBody>
          <a:bodyPr anchorCtr="0" anchor="t" bIns="91425" lIns="91425" spcFirstLastPara="1" rIns="91425" wrap="square" tIns="91425"/>
          <a:lstStyle>
            <a:lvl1pPr indent="-361950" lvl="0" marL="457200" marR="0" rtl="0" algn="l">
              <a:lnSpc>
                <a:spcPct val="90000"/>
              </a:lnSpc>
              <a:spcBef>
                <a:spcPts val="750"/>
              </a:spcBef>
              <a:spcAft>
                <a:spcPts val="0"/>
              </a:spcAft>
              <a:buClr>
                <a:schemeClr val="dk1"/>
              </a:buClr>
              <a:buSzPts val="2100"/>
              <a:buFont typeface="Arial"/>
              <a:buChar char="•"/>
              <a:defRPr b="0" i="0" sz="2100" u="none" cap="none" strike="noStrike">
                <a:solidFill>
                  <a:schemeClr val="dk1"/>
                </a:solidFill>
                <a:latin typeface="Calibri"/>
                <a:ea typeface="Calibri"/>
                <a:cs typeface="Calibri"/>
                <a:sym typeface="Calibri"/>
              </a:defRPr>
            </a:lvl1pPr>
            <a:lvl2pPr indent="-342900" lvl="1" marL="914400" marR="0" rtl="0" algn="l">
              <a:lnSpc>
                <a:spcPct val="90000"/>
              </a:lnSpc>
              <a:spcBef>
                <a:spcPts val="375"/>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2pPr>
            <a:lvl3pPr indent="-323850" lvl="2" marL="1371600" marR="0" rtl="0" algn="l">
              <a:lnSpc>
                <a:spcPct val="90000"/>
              </a:lnSpc>
              <a:spcBef>
                <a:spcPts val="375"/>
              </a:spcBef>
              <a:spcAft>
                <a:spcPts val="0"/>
              </a:spcAft>
              <a:buClr>
                <a:schemeClr val="dk1"/>
              </a:buClr>
              <a:buSzPts val="1500"/>
              <a:buFont typeface="Arial"/>
              <a:buChar char="•"/>
              <a:defRPr b="0" i="0" sz="1500" u="none" cap="none" strike="noStrike">
                <a:solidFill>
                  <a:schemeClr val="dk1"/>
                </a:solidFill>
                <a:latin typeface="Calibri"/>
                <a:ea typeface="Calibri"/>
                <a:cs typeface="Calibri"/>
                <a:sym typeface="Calibri"/>
              </a:defRPr>
            </a:lvl3pPr>
            <a:lvl4pPr indent="-314325" lvl="3" marL="18288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Calibri"/>
                <a:ea typeface="Calibri"/>
                <a:cs typeface="Calibri"/>
                <a:sym typeface="Calibri"/>
              </a:defRPr>
            </a:lvl4pPr>
            <a:lvl5pPr indent="-314325" lvl="4" marL="22860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Calibri"/>
                <a:ea typeface="Calibri"/>
                <a:cs typeface="Calibri"/>
                <a:sym typeface="Calibri"/>
              </a:defRPr>
            </a:lvl5pPr>
            <a:lvl6pPr indent="-314325" lvl="5" marL="27432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Calibri"/>
                <a:ea typeface="Calibri"/>
                <a:cs typeface="Calibri"/>
                <a:sym typeface="Calibri"/>
              </a:defRPr>
            </a:lvl6pPr>
            <a:lvl7pPr indent="-314325" lvl="6" marL="32004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Calibri"/>
                <a:ea typeface="Calibri"/>
                <a:cs typeface="Calibri"/>
                <a:sym typeface="Calibri"/>
              </a:defRPr>
            </a:lvl7pPr>
            <a:lvl8pPr indent="-314325" lvl="7" marL="36576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Calibri"/>
                <a:ea typeface="Calibri"/>
                <a:cs typeface="Calibri"/>
                <a:sym typeface="Calibri"/>
              </a:defRPr>
            </a:lvl8pPr>
            <a:lvl9pPr indent="-314325" lvl="8" marL="41148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Calibri"/>
                <a:ea typeface="Calibri"/>
                <a:cs typeface="Calibri"/>
                <a:sym typeface="Calibri"/>
              </a:defRPr>
            </a:lvl9pPr>
          </a:lstStyle>
          <a:p/>
        </p:txBody>
      </p:sp>
      <p:sp>
        <p:nvSpPr>
          <p:cNvPr id="12" name="Google Shape;12;p1"/>
          <p:cNvSpPr txBox="1"/>
          <p:nvPr>
            <p:ph idx="10" type="dt"/>
          </p:nvPr>
        </p:nvSpPr>
        <p:spPr>
          <a:xfrm>
            <a:off x="628650" y="4767263"/>
            <a:ext cx="2057400" cy="273844"/>
          </a:xfrm>
          <a:prstGeom prst="rect">
            <a:avLst/>
          </a:prstGeom>
          <a:noFill/>
          <a:ln>
            <a:noFill/>
          </a:ln>
        </p:spPr>
        <p:txBody>
          <a:bodyPr anchorCtr="0" anchor="ctr" bIns="91425" lIns="91425" spcFirstLastPara="1" rIns="91425" wrap="square" tIns="91425"/>
          <a:lstStyle>
            <a:lvl1pPr lvl="0" marR="0" rtl="0" algn="l">
              <a:lnSpc>
                <a:spcPct val="100000"/>
              </a:lnSpc>
              <a:spcBef>
                <a:spcPts val="0"/>
              </a:spcBef>
              <a:spcAft>
                <a:spcPts val="0"/>
              </a:spcAft>
              <a:buClr>
                <a:srgbClr val="000000"/>
              </a:buClr>
              <a:buSzPts val="1400"/>
              <a:buFont typeface="Arial"/>
              <a:buNone/>
              <a:defRPr b="0" i="0" sz="900" u="none" cap="none" strike="noStrike">
                <a:solidFill>
                  <a:srgbClr val="CACACA"/>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35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35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35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35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35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35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35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350" u="none" cap="none" strike="noStrike">
                <a:solidFill>
                  <a:schemeClr val="dk1"/>
                </a:solidFill>
                <a:latin typeface="Calibri"/>
                <a:ea typeface="Calibri"/>
                <a:cs typeface="Calibri"/>
                <a:sym typeface="Calibri"/>
              </a:defRPr>
            </a:lvl9pPr>
          </a:lstStyle>
          <a:p/>
        </p:txBody>
      </p:sp>
      <p:sp>
        <p:nvSpPr>
          <p:cNvPr id="13" name="Google Shape;13;p1"/>
          <p:cNvSpPr txBox="1"/>
          <p:nvPr>
            <p:ph idx="11" type="ftr"/>
          </p:nvPr>
        </p:nvSpPr>
        <p:spPr>
          <a:xfrm>
            <a:off x="3028950" y="4767263"/>
            <a:ext cx="3086100" cy="273844"/>
          </a:xfrm>
          <a:prstGeom prst="rect">
            <a:avLst/>
          </a:prstGeom>
          <a:noFill/>
          <a:ln>
            <a:noFill/>
          </a:ln>
        </p:spPr>
        <p:txBody>
          <a:bodyPr anchorCtr="0" anchor="ctr" bIns="91425" lIns="91425" spcFirstLastPara="1" rIns="91425" wrap="square" tIns="91425"/>
          <a:lstStyle>
            <a:lvl1pPr lvl="0" marR="0" rtl="0" algn="ctr">
              <a:lnSpc>
                <a:spcPct val="100000"/>
              </a:lnSpc>
              <a:spcBef>
                <a:spcPts val="0"/>
              </a:spcBef>
              <a:spcAft>
                <a:spcPts val="0"/>
              </a:spcAft>
              <a:buClr>
                <a:srgbClr val="000000"/>
              </a:buClr>
              <a:buSzPts val="1400"/>
              <a:buFont typeface="Arial"/>
              <a:buNone/>
              <a:defRPr b="0" i="0" sz="900" u="none" cap="none" strike="noStrike">
                <a:solidFill>
                  <a:srgbClr val="CACACA"/>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35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35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35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35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35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35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35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350" u="none" cap="none" strike="noStrike">
                <a:solidFill>
                  <a:schemeClr val="dk1"/>
                </a:solidFill>
                <a:latin typeface="Calibri"/>
                <a:ea typeface="Calibri"/>
                <a:cs typeface="Calibri"/>
                <a:sym typeface="Calibri"/>
              </a:defRPr>
            </a:lvl9pPr>
          </a:lstStyle>
          <a:p/>
        </p:txBody>
      </p:sp>
      <p:sp>
        <p:nvSpPr>
          <p:cNvPr id="14" name="Google Shape;14;p1"/>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900"/>
              <a:buFont typeface="Arial"/>
              <a:buNone/>
              <a:defRPr b="0" i="0" sz="900" u="none" cap="none" strike="noStrike">
                <a:solidFill>
                  <a:srgbClr val="CACACA"/>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900"/>
              <a:buFont typeface="Arial"/>
              <a:buNone/>
              <a:defRPr b="0" i="0" sz="900" u="none" cap="none" strike="noStrike">
                <a:solidFill>
                  <a:srgbClr val="CACACA"/>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900"/>
              <a:buFont typeface="Arial"/>
              <a:buNone/>
              <a:defRPr b="0" i="0" sz="900" u="none" cap="none" strike="noStrike">
                <a:solidFill>
                  <a:srgbClr val="CACACA"/>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900"/>
              <a:buFont typeface="Arial"/>
              <a:buNone/>
              <a:defRPr b="0" i="0" sz="900" u="none" cap="none" strike="noStrike">
                <a:solidFill>
                  <a:srgbClr val="CACACA"/>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900"/>
              <a:buFont typeface="Arial"/>
              <a:buNone/>
              <a:defRPr b="0" i="0" sz="900" u="none" cap="none" strike="noStrike">
                <a:solidFill>
                  <a:srgbClr val="CACACA"/>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900"/>
              <a:buFont typeface="Arial"/>
              <a:buNone/>
              <a:defRPr b="0" i="0" sz="900" u="none" cap="none" strike="noStrike">
                <a:solidFill>
                  <a:srgbClr val="CACACA"/>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900"/>
              <a:buFont typeface="Arial"/>
              <a:buNone/>
              <a:defRPr b="0" i="0" sz="900" u="none" cap="none" strike="noStrike">
                <a:solidFill>
                  <a:srgbClr val="CACACA"/>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900"/>
              <a:buFont typeface="Arial"/>
              <a:buNone/>
              <a:defRPr b="0" i="0" sz="900" u="none" cap="none" strike="noStrike">
                <a:solidFill>
                  <a:srgbClr val="CACACA"/>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900"/>
              <a:buFont typeface="Arial"/>
              <a:buNone/>
              <a:defRPr b="0" i="0" sz="900" u="none" cap="none" strike="noStrike">
                <a:solidFill>
                  <a:srgbClr val="CACACA"/>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5.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13.png"/><Relationship Id="rId4" Type="http://schemas.openxmlformats.org/officeDocument/2006/relationships/image" Target="../media/image15.png"/><Relationship Id="rId5" Type="http://schemas.openxmlformats.org/officeDocument/2006/relationships/image" Target="../media/image16.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11.png"/><Relationship Id="rId4" Type="http://schemas.openxmlformats.org/officeDocument/2006/relationships/image" Target="../media/image9.png"/><Relationship Id="rId5" Type="http://schemas.openxmlformats.org/officeDocument/2006/relationships/image" Target="../media/image14.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9.png"/><Relationship Id="rId4" Type="http://schemas.openxmlformats.org/officeDocument/2006/relationships/image" Target="../media/image11.png"/><Relationship Id="rId5" Type="http://schemas.openxmlformats.org/officeDocument/2006/relationships/image" Target="../media/image7.png"/><Relationship Id="rId6" Type="http://schemas.openxmlformats.org/officeDocument/2006/relationships/image" Target="../media/image17.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18.png"/><Relationship Id="rId4" Type="http://schemas.openxmlformats.org/officeDocument/2006/relationships/image" Target="../media/image6.png"/><Relationship Id="rId5" Type="http://schemas.openxmlformats.org/officeDocument/2006/relationships/image" Target="../media/image10.png"/><Relationship Id="rId6" Type="http://schemas.openxmlformats.org/officeDocument/2006/relationships/image" Target="../media/image3.png"/><Relationship Id="rId7" Type="http://schemas.openxmlformats.org/officeDocument/2006/relationships/image" Target="../media/image12.jpg"/><Relationship Id="rId8" Type="http://schemas.openxmlformats.org/officeDocument/2006/relationships/image" Target="../media/image8.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hyperlink" Target="http://drive.google.com/file/d/1jbiR62e97M6i67_Q9v8pl32T_z61lmtu/view" TargetMode="External"/><Relationship Id="rId4" Type="http://schemas.openxmlformats.org/officeDocument/2006/relationships/image" Target="../media/image4.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rgbClr val="1077D2"/>
            </a:gs>
            <a:gs pos="100000">
              <a:srgbClr val="093153"/>
            </a:gs>
          </a:gsLst>
          <a:path path="circle">
            <a:fillToRect b="50%" l="50%" r="50%" t="50%"/>
          </a:path>
          <a:tileRect/>
        </a:gradFill>
      </p:bgPr>
    </p:bg>
    <p:spTree>
      <p:nvGrpSpPr>
        <p:cNvPr id="27" name="Shape 27"/>
        <p:cNvGrpSpPr/>
        <p:nvPr/>
      </p:nvGrpSpPr>
      <p:grpSpPr>
        <a:xfrm>
          <a:off x="0" y="0"/>
          <a:ext cx="0" cy="0"/>
          <a:chOff x="0" y="0"/>
          <a:chExt cx="0" cy="0"/>
        </a:xfrm>
      </p:grpSpPr>
      <p:pic>
        <p:nvPicPr>
          <p:cNvPr id="28" name="Google Shape;28;p5"/>
          <p:cNvPicPr preferRelativeResize="0"/>
          <p:nvPr/>
        </p:nvPicPr>
        <p:blipFill rotWithShape="1">
          <a:blip r:embed="rId3">
            <a:alphaModFix/>
          </a:blip>
          <a:srcRect b="0" l="0" r="0" t="0"/>
          <a:stretch/>
        </p:blipFill>
        <p:spPr>
          <a:xfrm rot="-5400000">
            <a:off x="1966212" y="-1429663"/>
            <a:ext cx="5122501" cy="8002825"/>
          </a:xfrm>
          <a:prstGeom prst="rect">
            <a:avLst/>
          </a:prstGeom>
          <a:noFill/>
          <a:ln>
            <a:noFill/>
          </a:ln>
        </p:spPr>
      </p:pic>
      <p:sp>
        <p:nvSpPr>
          <p:cNvPr id="29" name="Google Shape;29;p5"/>
          <p:cNvSpPr txBox="1"/>
          <p:nvPr/>
        </p:nvSpPr>
        <p:spPr>
          <a:xfrm>
            <a:off x="1571250" y="1714200"/>
            <a:ext cx="6001500" cy="17151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5000"/>
              <a:buFont typeface="Arial"/>
              <a:buNone/>
            </a:pPr>
            <a:r>
              <a:rPr b="1" lang="en-US" sz="6000">
                <a:solidFill>
                  <a:srgbClr val="FFFFFF"/>
                </a:solidFill>
                <a:latin typeface="Cinzel"/>
                <a:ea typeface="Cinzel"/>
                <a:cs typeface="Cinzel"/>
                <a:sym typeface="Cinzel"/>
              </a:rPr>
              <a:t>No More Dirt  </a:t>
            </a:r>
            <a:endParaRPr b="1" sz="6000">
              <a:solidFill>
                <a:srgbClr val="FFFFFF"/>
              </a:solidFill>
              <a:latin typeface="Cinzel"/>
              <a:ea typeface="Cinzel"/>
              <a:cs typeface="Cinzel"/>
              <a:sym typeface="Cinzel"/>
            </a:endParaRPr>
          </a:p>
          <a:p>
            <a:pPr indent="0" lvl="0" marL="0" marR="0" rtl="0" algn="l">
              <a:lnSpc>
                <a:spcPct val="100000"/>
              </a:lnSpc>
              <a:spcBef>
                <a:spcPts val="0"/>
              </a:spcBef>
              <a:spcAft>
                <a:spcPts val="0"/>
              </a:spcAft>
              <a:buClr>
                <a:srgbClr val="000000"/>
              </a:buClr>
              <a:buSzPts val="5000"/>
              <a:buFont typeface="Arial"/>
              <a:buNone/>
            </a:pPr>
            <a:r>
              <a:rPr b="1" lang="en-US" sz="6000">
                <a:solidFill>
                  <a:srgbClr val="FFFFFF"/>
                </a:solidFill>
                <a:latin typeface="Cinzel"/>
                <a:ea typeface="Cinzel"/>
                <a:cs typeface="Cinzel"/>
                <a:sym typeface="Cinzel"/>
              </a:rPr>
              <a:t> Paved Roads</a:t>
            </a:r>
            <a:endParaRPr i="0" sz="6000" u="none" cap="none" strike="noStrike">
              <a:solidFill>
                <a:srgbClr val="FFFFFF"/>
              </a:solidFill>
              <a:latin typeface="Cinzel"/>
              <a:ea typeface="Cinzel"/>
              <a:cs typeface="Cinzel"/>
              <a:sym typeface="Cinzel"/>
            </a:endParaRPr>
          </a:p>
        </p:txBody>
      </p:sp>
      <p:sp>
        <p:nvSpPr>
          <p:cNvPr id="30" name="Google Shape;30;p5"/>
          <p:cNvSpPr txBox="1"/>
          <p:nvPr/>
        </p:nvSpPr>
        <p:spPr>
          <a:xfrm>
            <a:off x="2846550" y="4108825"/>
            <a:ext cx="3450900" cy="673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US">
                <a:solidFill>
                  <a:srgbClr val="FFFFFF"/>
                </a:solidFill>
                <a:latin typeface="Cinzel"/>
                <a:ea typeface="Cinzel"/>
                <a:cs typeface="Cinzel"/>
                <a:sym typeface="Cinzel"/>
              </a:rPr>
              <a:t> </a:t>
            </a:r>
            <a:r>
              <a:rPr b="1" lang="en-US" sz="3000">
                <a:solidFill>
                  <a:srgbClr val="FFFFFF"/>
                </a:solidFill>
                <a:latin typeface="Cinzel"/>
                <a:ea typeface="Cinzel"/>
                <a:cs typeface="Cinzel"/>
                <a:sym typeface="Cinzel"/>
              </a:rPr>
              <a:t>By Payton reed</a:t>
            </a:r>
            <a:endParaRPr b="1" sz="3000">
              <a:solidFill>
                <a:srgbClr val="FFFFFF"/>
              </a:solidFill>
              <a:latin typeface="Cinzel"/>
              <a:ea typeface="Cinzel"/>
              <a:cs typeface="Cinzel"/>
              <a:sym typeface="Cinze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CFE2F3"/>
        </a:solidFill>
      </p:bgPr>
    </p:bg>
    <p:spTree>
      <p:nvGrpSpPr>
        <p:cNvPr id="35" name="Shape 35"/>
        <p:cNvGrpSpPr/>
        <p:nvPr/>
      </p:nvGrpSpPr>
      <p:grpSpPr>
        <a:xfrm>
          <a:off x="0" y="0"/>
          <a:ext cx="0" cy="0"/>
          <a:chOff x="0" y="0"/>
          <a:chExt cx="0" cy="0"/>
        </a:xfrm>
      </p:grpSpPr>
      <p:pic>
        <p:nvPicPr>
          <p:cNvPr id="36" name="Google Shape;36;p6"/>
          <p:cNvPicPr preferRelativeResize="0"/>
          <p:nvPr/>
        </p:nvPicPr>
        <p:blipFill rotWithShape="1">
          <a:blip r:embed="rId3">
            <a:alphaModFix/>
          </a:blip>
          <a:srcRect b="0" l="0" r="0" t="0"/>
          <a:stretch/>
        </p:blipFill>
        <p:spPr>
          <a:xfrm rot="-5189586">
            <a:off x="-1001045" y="162048"/>
            <a:ext cx="5048693" cy="3616449"/>
          </a:xfrm>
          <a:prstGeom prst="rect">
            <a:avLst/>
          </a:prstGeom>
          <a:noFill/>
          <a:ln>
            <a:noFill/>
          </a:ln>
        </p:spPr>
      </p:pic>
      <p:pic>
        <p:nvPicPr>
          <p:cNvPr id="37" name="Google Shape;37;p6"/>
          <p:cNvPicPr preferRelativeResize="0"/>
          <p:nvPr/>
        </p:nvPicPr>
        <p:blipFill rotWithShape="1">
          <a:blip r:embed="rId4">
            <a:alphaModFix/>
          </a:blip>
          <a:srcRect b="0" l="0" r="0" t="0"/>
          <a:stretch/>
        </p:blipFill>
        <p:spPr>
          <a:xfrm rot="-466771">
            <a:off x="5827121" y="997298"/>
            <a:ext cx="3912132" cy="3487749"/>
          </a:xfrm>
          <a:prstGeom prst="rect">
            <a:avLst/>
          </a:prstGeom>
          <a:noFill/>
          <a:ln>
            <a:noFill/>
          </a:ln>
        </p:spPr>
      </p:pic>
      <p:pic>
        <p:nvPicPr>
          <p:cNvPr id="38" name="Google Shape;38;p6"/>
          <p:cNvPicPr preferRelativeResize="0"/>
          <p:nvPr/>
        </p:nvPicPr>
        <p:blipFill>
          <a:blip r:embed="rId5">
            <a:alphaModFix/>
          </a:blip>
          <a:stretch>
            <a:fillRect/>
          </a:stretch>
        </p:blipFill>
        <p:spPr>
          <a:xfrm>
            <a:off x="743975" y="152400"/>
            <a:ext cx="5155602" cy="4838702"/>
          </a:xfrm>
          <a:prstGeom prst="rect">
            <a:avLst/>
          </a:prstGeom>
          <a:noFill/>
          <a:ln>
            <a:noFill/>
          </a:ln>
        </p:spPr>
      </p:pic>
      <p:sp>
        <p:nvSpPr>
          <p:cNvPr id="39" name="Google Shape;39;p6"/>
          <p:cNvSpPr txBox="1"/>
          <p:nvPr/>
        </p:nvSpPr>
        <p:spPr>
          <a:xfrm>
            <a:off x="6129600" y="958275"/>
            <a:ext cx="2866500" cy="3565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US" sz="2000">
                <a:latin typeface="Cinzel Black"/>
                <a:ea typeface="Cinzel Black"/>
                <a:cs typeface="Cinzel Black"/>
                <a:sym typeface="Cinzel Black"/>
              </a:rPr>
              <a:t>Though this is some of the better parts of my neighborhood in terms of walkways, it can still be difficult for parents with strollers or even runners as horses leave shoe prints.</a:t>
            </a:r>
            <a:endParaRPr sz="2000">
              <a:latin typeface="Cinzel Black"/>
              <a:ea typeface="Cinzel Black"/>
              <a:cs typeface="Cinzel Black"/>
              <a:sym typeface="Cinzel Black"/>
            </a:endParaRPr>
          </a:p>
        </p:txBody>
      </p:sp>
      <p:pic>
        <p:nvPicPr>
          <p:cNvPr id="40" name="Google Shape;40;p6"/>
          <p:cNvPicPr preferRelativeResize="0"/>
          <p:nvPr/>
        </p:nvPicPr>
        <p:blipFill rotWithShape="1">
          <a:blip r:embed="rId3">
            <a:alphaModFix/>
          </a:blip>
          <a:srcRect b="0" l="0" r="0" t="0"/>
          <a:stretch/>
        </p:blipFill>
        <p:spPr>
          <a:xfrm rot="-5189585">
            <a:off x="5724154" y="-3716925"/>
            <a:ext cx="5048678" cy="5273178"/>
          </a:xfrm>
          <a:prstGeom prst="rect">
            <a:avLst/>
          </a:prstGeom>
          <a:noFill/>
          <a:ln>
            <a:noFill/>
          </a:ln>
        </p:spPr>
      </p:pic>
    </p:spTree>
  </p:cSld>
  <p:clrMapOvr>
    <a:masterClrMapping/>
  </p:clrMapOvr>
  <mc:AlternateContent>
    <mc:Choice Requires="p14">
      <p:transition spd="slow" p14:dur="1000">
        <p14:gallery dir="l"/>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CFE2F3"/>
        </a:solidFill>
      </p:bgPr>
    </p:bg>
    <p:spTree>
      <p:nvGrpSpPr>
        <p:cNvPr id="45" name="Shape 45"/>
        <p:cNvGrpSpPr/>
        <p:nvPr/>
      </p:nvGrpSpPr>
      <p:grpSpPr>
        <a:xfrm>
          <a:off x="0" y="0"/>
          <a:ext cx="0" cy="0"/>
          <a:chOff x="0" y="0"/>
          <a:chExt cx="0" cy="0"/>
        </a:xfrm>
      </p:grpSpPr>
      <p:pic>
        <p:nvPicPr>
          <p:cNvPr id="46" name="Google Shape;46;p7"/>
          <p:cNvPicPr preferRelativeResize="0"/>
          <p:nvPr/>
        </p:nvPicPr>
        <p:blipFill rotWithShape="1">
          <a:blip r:embed="rId3">
            <a:alphaModFix/>
          </a:blip>
          <a:srcRect b="0" l="0" r="0" t="0"/>
          <a:stretch/>
        </p:blipFill>
        <p:spPr>
          <a:xfrm rot="-821325">
            <a:off x="-431871" y="-611434"/>
            <a:ext cx="3920118" cy="3202016"/>
          </a:xfrm>
          <a:prstGeom prst="rect">
            <a:avLst/>
          </a:prstGeom>
          <a:noFill/>
          <a:ln>
            <a:noFill/>
          </a:ln>
        </p:spPr>
      </p:pic>
      <p:pic>
        <p:nvPicPr>
          <p:cNvPr id="47" name="Google Shape;47;p7"/>
          <p:cNvPicPr preferRelativeResize="0"/>
          <p:nvPr/>
        </p:nvPicPr>
        <p:blipFill rotWithShape="1">
          <a:blip r:embed="rId3">
            <a:alphaModFix/>
          </a:blip>
          <a:srcRect b="0" l="0" r="0" t="0"/>
          <a:stretch/>
        </p:blipFill>
        <p:spPr>
          <a:xfrm rot="-821329">
            <a:off x="7409862" y="2734475"/>
            <a:ext cx="3920115" cy="2796349"/>
          </a:xfrm>
          <a:prstGeom prst="rect">
            <a:avLst/>
          </a:prstGeom>
          <a:noFill/>
          <a:ln>
            <a:noFill/>
          </a:ln>
        </p:spPr>
      </p:pic>
      <p:pic>
        <p:nvPicPr>
          <p:cNvPr id="48" name="Google Shape;48;p7"/>
          <p:cNvPicPr preferRelativeResize="0"/>
          <p:nvPr/>
        </p:nvPicPr>
        <p:blipFill rotWithShape="1">
          <a:blip r:embed="rId4">
            <a:alphaModFix/>
          </a:blip>
          <a:srcRect b="0" l="0" r="0" t="0"/>
          <a:stretch/>
        </p:blipFill>
        <p:spPr>
          <a:xfrm rot="-5065215">
            <a:off x="-1576566" y="2161227"/>
            <a:ext cx="4461131" cy="5037546"/>
          </a:xfrm>
          <a:prstGeom prst="rect">
            <a:avLst/>
          </a:prstGeom>
          <a:noFill/>
          <a:ln>
            <a:noFill/>
          </a:ln>
        </p:spPr>
      </p:pic>
      <p:pic>
        <p:nvPicPr>
          <p:cNvPr id="49" name="Google Shape;49;p7"/>
          <p:cNvPicPr preferRelativeResize="0"/>
          <p:nvPr/>
        </p:nvPicPr>
        <p:blipFill>
          <a:blip r:embed="rId5">
            <a:alphaModFix/>
          </a:blip>
          <a:stretch>
            <a:fillRect/>
          </a:stretch>
        </p:blipFill>
        <p:spPr>
          <a:xfrm>
            <a:off x="310600" y="203325"/>
            <a:ext cx="8522973" cy="4637402"/>
          </a:xfrm>
          <a:prstGeom prst="rect">
            <a:avLst/>
          </a:prstGeom>
          <a:noFill/>
          <a:ln>
            <a:noFill/>
          </a:ln>
        </p:spPr>
      </p:pic>
    </p:spTree>
  </p:cSld>
  <p:clrMapOvr>
    <a:masterClrMapping/>
  </p:clrMapOvr>
  <mc:AlternateContent>
    <mc:Choice Requires="p14">
      <p:transition spd="slow" p14:dur="1000">
        <p14:prism dir="l"/>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6FA8DC"/>
        </a:solidFill>
      </p:bgPr>
    </p:bg>
    <p:spTree>
      <p:nvGrpSpPr>
        <p:cNvPr id="54" name="Shape 54"/>
        <p:cNvGrpSpPr/>
        <p:nvPr/>
      </p:nvGrpSpPr>
      <p:grpSpPr>
        <a:xfrm>
          <a:off x="0" y="0"/>
          <a:ext cx="0" cy="0"/>
          <a:chOff x="0" y="0"/>
          <a:chExt cx="0" cy="0"/>
        </a:xfrm>
      </p:grpSpPr>
      <p:pic>
        <p:nvPicPr>
          <p:cNvPr id="55" name="Google Shape;55;p8"/>
          <p:cNvPicPr preferRelativeResize="0"/>
          <p:nvPr/>
        </p:nvPicPr>
        <p:blipFill rotWithShape="1">
          <a:blip r:embed="rId3">
            <a:alphaModFix/>
          </a:blip>
          <a:srcRect b="0" l="0" r="0" t="0"/>
          <a:stretch/>
        </p:blipFill>
        <p:spPr>
          <a:xfrm rot="-6072841">
            <a:off x="-23491" y="1580727"/>
            <a:ext cx="4461132" cy="5037545"/>
          </a:xfrm>
          <a:prstGeom prst="rect">
            <a:avLst/>
          </a:prstGeom>
          <a:noFill/>
          <a:ln>
            <a:noFill/>
          </a:ln>
        </p:spPr>
      </p:pic>
      <p:pic>
        <p:nvPicPr>
          <p:cNvPr id="56" name="Google Shape;56;p8"/>
          <p:cNvPicPr preferRelativeResize="0"/>
          <p:nvPr/>
        </p:nvPicPr>
        <p:blipFill rotWithShape="1">
          <a:blip r:embed="rId3">
            <a:alphaModFix/>
          </a:blip>
          <a:srcRect b="0" l="0" r="0" t="0"/>
          <a:stretch/>
        </p:blipFill>
        <p:spPr>
          <a:xfrm rot="-5065215">
            <a:off x="-882591" y="-489536"/>
            <a:ext cx="4461131" cy="5037546"/>
          </a:xfrm>
          <a:prstGeom prst="rect">
            <a:avLst/>
          </a:prstGeom>
          <a:noFill/>
          <a:ln>
            <a:noFill/>
          </a:ln>
        </p:spPr>
      </p:pic>
      <p:pic>
        <p:nvPicPr>
          <p:cNvPr id="57" name="Google Shape;57;p8"/>
          <p:cNvPicPr preferRelativeResize="0"/>
          <p:nvPr/>
        </p:nvPicPr>
        <p:blipFill rotWithShape="1">
          <a:blip r:embed="rId4">
            <a:alphaModFix/>
          </a:blip>
          <a:srcRect b="0" l="0" r="0" t="0"/>
          <a:stretch/>
        </p:blipFill>
        <p:spPr>
          <a:xfrm rot="-3285780">
            <a:off x="7477912" y="1273676"/>
            <a:ext cx="3920113" cy="2796348"/>
          </a:xfrm>
          <a:prstGeom prst="rect">
            <a:avLst/>
          </a:prstGeom>
          <a:noFill/>
          <a:ln>
            <a:noFill/>
          </a:ln>
        </p:spPr>
      </p:pic>
      <p:pic>
        <p:nvPicPr>
          <p:cNvPr id="58" name="Google Shape;58;p8"/>
          <p:cNvPicPr preferRelativeResize="0"/>
          <p:nvPr/>
        </p:nvPicPr>
        <p:blipFill>
          <a:blip r:embed="rId5">
            <a:alphaModFix/>
          </a:blip>
          <a:stretch>
            <a:fillRect/>
          </a:stretch>
        </p:blipFill>
        <p:spPr>
          <a:xfrm>
            <a:off x="2547778" y="956250"/>
            <a:ext cx="5305796" cy="5143501"/>
          </a:xfrm>
          <a:prstGeom prst="rect">
            <a:avLst/>
          </a:prstGeom>
          <a:noFill/>
          <a:ln>
            <a:noFill/>
          </a:ln>
        </p:spPr>
      </p:pic>
      <p:pic>
        <p:nvPicPr>
          <p:cNvPr id="59" name="Google Shape;59;p8"/>
          <p:cNvPicPr preferRelativeResize="0"/>
          <p:nvPr/>
        </p:nvPicPr>
        <p:blipFill>
          <a:blip r:embed="rId6">
            <a:alphaModFix/>
          </a:blip>
          <a:stretch>
            <a:fillRect/>
          </a:stretch>
        </p:blipFill>
        <p:spPr>
          <a:xfrm>
            <a:off x="235225" y="250300"/>
            <a:ext cx="8688698" cy="4584452"/>
          </a:xfrm>
          <a:prstGeom prst="rect">
            <a:avLst/>
          </a:prstGeom>
          <a:noFill/>
          <a:ln>
            <a:noFill/>
          </a:ln>
        </p:spPr>
      </p:pic>
    </p:spTree>
  </p:cSld>
  <p:clrMapOvr>
    <a:masterClrMapping/>
  </p:clrMapOvr>
  <mc:AlternateContent>
    <mc:Choice Requires="p14">
      <p:transition spd="slow" p14:dur="1000">
        <p14:gallery dir="l"/>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C9DAF8"/>
        </a:solidFill>
      </p:bgPr>
    </p:bg>
    <p:spTree>
      <p:nvGrpSpPr>
        <p:cNvPr id="64" name="Shape 64"/>
        <p:cNvGrpSpPr/>
        <p:nvPr/>
      </p:nvGrpSpPr>
      <p:grpSpPr>
        <a:xfrm>
          <a:off x="0" y="0"/>
          <a:ext cx="0" cy="0"/>
          <a:chOff x="0" y="0"/>
          <a:chExt cx="0" cy="0"/>
        </a:xfrm>
      </p:grpSpPr>
      <p:pic>
        <p:nvPicPr>
          <p:cNvPr id="65" name="Google Shape;65;p9"/>
          <p:cNvPicPr preferRelativeResize="0"/>
          <p:nvPr/>
        </p:nvPicPr>
        <p:blipFill rotWithShape="1">
          <a:blip r:embed="rId3">
            <a:alphaModFix/>
          </a:blip>
          <a:srcRect b="0" l="0" r="0" t="0"/>
          <a:stretch/>
        </p:blipFill>
        <p:spPr>
          <a:xfrm rot="-2761219">
            <a:off x="5629672" y="-1729441"/>
            <a:ext cx="9144001" cy="6572755"/>
          </a:xfrm>
          <a:prstGeom prst="rect">
            <a:avLst/>
          </a:prstGeom>
          <a:noFill/>
          <a:ln>
            <a:noFill/>
          </a:ln>
          <a:effectLst>
            <a:outerShdw blurRad="57150" rotWithShape="0" algn="bl" dir="5400000" dist="19050">
              <a:srgbClr val="000000">
                <a:alpha val="50000"/>
              </a:srgbClr>
            </a:outerShdw>
          </a:effectLst>
        </p:spPr>
      </p:pic>
      <p:pic>
        <p:nvPicPr>
          <p:cNvPr id="66" name="Google Shape;66;p9"/>
          <p:cNvPicPr preferRelativeResize="0"/>
          <p:nvPr/>
        </p:nvPicPr>
        <p:blipFill rotWithShape="1">
          <a:blip r:embed="rId4">
            <a:alphaModFix/>
          </a:blip>
          <a:srcRect b="0" l="0" r="0" t="0"/>
          <a:stretch/>
        </p:blipFill>
        <p:spPr>
          <a:xfrm rot="-466767">
            <a:off x="-1610019" y="-319859"/>
            <a:ext cx="3912143" cy="2802318"/>
          </a:xfrm>
          <a:prstGeom prst="rect">
            <a:avLst/>
          </a:prstGeom>
          <a:noFill/>
          <a:ln>
            <a:noFill/>
          </a:ln>
        </p:spPr>
      </p:pic>
      <p:pic>
        <p:nvPicPr>
          <p:cNvPr id="67" name="Google Shape;67;p9"/>
          <p:cNvPicPr preferRelativeResize="0"/>
          <p:nvPr/>
        </p:nvPicPr>
        <p:blipFill>
          <a:blip r:embed="rId5">
            <a:alphaModFix/>
          </a:blip>
          <a:stretch>
            <a:fillRect/>
          </a:stretch>
        </p:blipFill>
        <p:spPr>
          <a:xfrm>
            <a:off x="-4799322" y="227700"/>
            <a:ext cx="5305796" cy="5143501"/>
          </a:xfrm>
          <a:prstGeom prst="rect">
            <a:avLst/>
          </a:prstGeom>
          <a:noFill/>
          <a:ln>
            <a:noFill/>
          </a:ln>
        </p:spPr>
      </p:pic>
      <p:pic>
        <p:nvPicPr>
          <p:cNvPr id="68" name="Google Shape;68;p9"/>
          <p:cNvPicPr preferRelativeResize="0"/>
          <p:nvPr/>
        </p:nvPicPr>
        <p:blipFill rotWithShape="1">
          <a:blip r:embed="rId6">
            <a:alphaModFix/>
          </a:blip>
          <a:srcRect b="0" l="0" r="0" t="0"/>
          <a:stretch/>
        </p:blipFill>
        <p:spPr>
          <a:xfrm>
            <a:off x="1285142" y="4373971"/>
            <a:ext cx="6123266" cy="2682070"/>
          </a:xfrm>
          <a:prstGeom prst="rect">
            <a:avLst/>
          </a:prstGeom>
          <a:noFill/>
          <a:ln>
            <a:noFill/>
          </a:ln>
        </p:spPr>
      </p:pic>
      <p:pic>
        <p:nvPicPr>
          <p:cNvPr id="69" name="Google Shape;69;p9"/>
          <p:cNvPicPr preferRelativeResize="0"/>
          <p:nvPr/>
        </p:nvPicPr>
        <p:blipFill>
          <a:blip r:embed="rId7">
            <a:alphaModFix/>
          </a:blip>
          <a:stretch>
            <a:fillRect/>
          </a:stretch>
        </p:blipFill>
        <p:spPr>
          <a:xfrm>
            <a:off x="234350" y="227700"/>
            <a:ext cx="8675302" cy="4576922"/>
          </a:xfrm>
          <a:prstGeom prst="rect">
            <a:avLst/>
          </a:prstGeom>
          <a:noFill/>
          <a:ln>
            <a:noFill/>
          </a:ln>
        </p:spPr>
      </p:pic>
      <p:pic>
        <p:nvPicPr>
          <p:cNvPr id="70" name="Google Shape;70;p9"/>
          <p:cNvPicPr preferRelativeResize="0"/>
          <p:nvPr/>
        </p:nvPicPr>
        <p:blipFill rotWithShape="1">
          <a:blip r:embed="rId8">
            <a:alphaModFix/>
          </a:blip>
          <a:srcRect b="24758" l="132856" r="-102674" t="-1316"/>
          <a:stretch/>
        </p:blipFill>
        <p:spPr>
          <a:xfrm>
            <a:off x="2071501" y="152400"/>
            <a:ext cx="3704300" cy="3937826"/>
          </a:xfrm>
          <a:prstGeom prst="rect">
            <a:avLst/>
          </a:prstGeom>
          <a:noFill/>
          <a:ln>
            <a:noFill/>
          </a:ln>
        </p:spPr>
      </p:pic>
    </p:spTree>
  </p:cSld>
  <p:clrMapOvr>
    <a:masterClrMapping/>
  </p:clrMapOvr>
  <mc:AlternateContent>
    <mc:Choice Requires="p14">
      <p:transition spd="slow" p14:dur="1000">
        <p14:prism dir="l"/>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5" name="Shape 75"/>
        <p:cNvGrpSpPr/>
        <p:nvPr/>
      </p:nvGrpSpPr>
      <p:grpSpPr>
        <a:xfrm>
          <a:off x="0" y="0"/>
          <a:ext cx="0" cy="0"/>
          <a:chOff x="0" y="0"/>
          <a:chExt cx="0" cy="0"/>
        </a:xfrm>
      </p:grpSpPr>
      <p:pic>
        <p:nvPicPr>
          <p:cNvPr id="76" name="Google Shape;76;p10" title="1080p.mov">
            <a:hlinkClick r:id="rId3"/>
          </p:cNvPr>
          <p:cNvPicPr preferRelativeResize="0"/>
          <p:nvPr/>
        </p:nvPicPr>
        <p:blipFill>
          <a:blip r:embed="rId4">
            <a:alphaModFix/>
          </a:blip>
          <a:stretch>
            <a:fillRect/>
          </a:stretch>
        </p:blipFill>
        <p:spPr>
          <a:xfrm>
            <a:off x="0" y="0"/>
            <a:ext cx="9144000" cy="5143500"/>
          </a:xfrm>
          <a:prstGeom prst="rect">
            <a:avLst/>
          </a:prstGeom>
          <a:noFill/>
          <a:ln>
            <a:noFill/>
          </a:ln>
        </p:spPr>
      </p:pic>
    </p:spTree>
  </p:cSld>
  <p:clrMapOvr>
    <a:masterClrMapping/>
  </p:clrMapOvr>
  <mc:AlternateContent>
    <mc:Choice Requires="p14">
      <p:transition spd="slow" p14:dur="1000">
        <p14:gallery dir="l"/>
      </p:transition>
    </mc:Choice>
    <mc:Fallback>
      <p:transition spd="slow">
        <p:fade/>
      </p:transition>
    </mc:Fallback>
  </mc:AlternateContent>
</p:sld>
</file>

<file path=ppt/theme/theme1.xml><?xml version="1.0" encoding="utf-8"?>
<a:theme xmlns:a="http://schemas.openxmlformats.org/drawingml/2006/main" xmlns:r="http://schemas.openxmlformats.org/officeDocument/2006/relationships" name="Default Theme">
  <a:themeElements>
    <a:clrScheme name="Custom 42">
      <a:dk1>
        <a:srgbClr val="B4B4B4"/>
      </a:dk1>
      <a:lt1>
        <a:srgbClr val="FFFFFF"/>
      </a:lt1>
      <a:dk2>
        <a:srgbClr val="151540"/>
      </a:dk2>
      <a:lt2>
        <a:srgbClr val="FFFFFF"/>
      </a:lt2>
      <a:accent1>
        <a:srgbClr val="151540"/>
      </a:accent1>
      <a:accent2>
        <a:srgbClr val="F32F7F"/>
      </a:accent2>
      <a:accent3>
        <a:srgbClr val="71B278"/>
      </a:accent3>
      <a:accent4>
        <a:srgbClr val="52ACB5"/>
      </a:accent4>
      <a:accent5>
        <a:srgbClr val="1286DD"/>
      </a:accent5>
      <a:accent6>
        <a:srgbClr val="CDCED1"/>
      </a:accent6>
      <a:hlink>
        <a:srgbClr val="F33B48"/>
      </a:hlink>
      <a:folHlink>
        <a:srgbClr val="FFC00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