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</p:sldIdLst>
  <p:sldSz cy="5143500" cx="9144000"/>
  <p:notesSz cx="6858000" cy="9144000"/>
  <p:embeddedFontLst>
    <p:embeddedFont>
      <p:font typeface="Cinzel Black"/>
      <p:bold r:id="rId1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2" Type="http://schemas.openxmlformats.org/officeDocument/2006/relationships/font" Target="fonts/CinzelBlack-bold.fntdata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5850a190ac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5850a190ac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5850a190ac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5850a190ac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5850a190ac_2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5850a190ac_2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5850a190ac_2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5850a190ac_2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5850a190ac_2_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5850a190ac_2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5850a190ac_2_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5850a190ac_2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1.png"/><Relationship Id="rId5" Type="http://schemas.openxmlformats.org/officeDocument/2006/relationships/image" Target="../media/image1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png"/><Relationship Id="rId4" Type="http://schemas.openxmlformats.org/officeDocument/2006/relationships/image" Target="../media/image4.png"/><Relationship Id="rId5" Type="http://schemas.openxmlformats.org/officeDocument/2006/relationships/image" Target="../media/image14.jpg"/><Relationship Id="rId6" Type="http://schemas.openxmlformats.org/officeDocument/2006/relationships/image" Target="../media/image13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7.png"/><Relationship Id="rId4" Type="http://schemas.openxmlformats.org/officeDocument/2006/relationships/image" Target="../media/image10.png"/><Relationship Id="rId5" Type="http://schemas.openxmlformats.org/officeDocument/2006/relationships/image" Target="../media/image8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png"/><Relationship Id="rId4" Type="http://schemas.openxmlformats.org/officeDocument/2006/relationships/image" Target="../media/image9.png"/><Relationship Id="rId5" Type="http://schemas.openxmlformats.org/officeDocument/2006/relationships/image" Target="../media/image12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Relationship Id="rId4" Type="http://schemas.openxmlformats.org/officeDocument/2006/relationships/image" Target="../media/image11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.xml"/><Relationship Id="rId3" Type="http://schemas.openxmlformats.org/officeDocument/2006/relationships/hyperlink" Target="http://drive.google.com/file/d/13Qg3QLyyDbjhxuJn1wvz4is3jEvaWwS5/view" TargetMode="External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EFEFEF"/>
        </a:solid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4847175">
            <a:off x="4482025" y="2724200"/>
            <a:ext cx="5453100" cy="60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2379001" y="-2239850"/>
            <a:ext cx="6951000" cy="6556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8475" y="0"/>
            <a:ext cx="2404480" cy="2356400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3"/>
          <p:cNvSpPr txBox="1"/>
          <p:nvPr/>
        </p:nvSpPr>
        <p:spPr>
          <a:xfrm>
            <a:off x="3163750" y="3357625"/>
            <a:ext cx="3191100" cy="70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Cinzel Black"/>
                <a:ea typeface="Cinzel Black"/>
                <a:cs typeface="Cinzel Black"/>
                <a:sym typeface="Cinzel Black"/>
              </a:rPr>
              <a:t>By Jordan Reed</a:t>
            </a:r>
            <a:endParaRPr sz="2400">
              <a:latin typeface="Cinzel Black"/>
              <a:ea typeface="Cinzel Black"/>
              <a:cs typeface="Cinzel Black"/>
              <a:sym typeface="Cinzel Black"/>
            </a:endParaRPr>
          </a:p>
        </p:txBody>
      </p:sp>
      <p:pic>
        <p:nvPicPr>
          <p:cNvPr id="58" name="Google Shape;58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82775" y="-138150"/>
            <a:ext cx="5453100" cy="6045874"/>
          </a:xfrm>
          <a:prstGeom prst="rect">
            <a:avLst/>
          </a:prstGeom>
          <a:noFill/>
          <a:ln>
            <a:noFill/>
          </a:ln>
        </p:spPr>
      </p:pic>
      <p:sp>
        <p:nvSpPr>
          <p:cNvPr id="59" name="Google Shape;59;p13"/>
          <p:cNvSpPr txBox="1"/>
          <p:nvPr/>
        </p:nvSpPr>
        <p:spPr>
          <a:xfrm>
            <a:off x="1070950" y="2356400"/>
            <a:ext cx="73767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latin typeface="Cinzel Black"/>
                <a:ea typeface="Cinzel Black"/>
                <a:cs typeface="Cinzel Black"/>
                <a:sym typeface="Cinzel Black"/>
              </a:rPr>
              <a:t>Stop Means Stop</a:t>
            </a:r>
            <a:endParaRPr sz="6000">
              <a:latin typeface="Cinzel Black"/>
              <a:ea typeface="Cinzel Black"/>
              <a:cs typeface="Cinzel Black"/>
              <a:sym typeface="Cinzel Black"/>
            </a:endParaRPr>
          </a:p>
        </p:txBody>
      </p:sp>
      <p:pic>
        <p:nvPicPr>
          <p:cNvPr id="60" name="Google Shape;60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739513" y="3221225"/>
            <a:ext cx="2404480" cy="2356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3F3F3"/>
        </a:solidFill>
      </p:bgPr>
    </p:bg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Google Shape;65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4032625" y="-738500"/>
            <a:ext cx="7696200" cy="2628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56675" y="3496700"/>
            <a:ext cx="7696200" cy="2628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2400" y="152400"/>
            <a:ext cx="4777648" cy="4838702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082450" y="152400"/>
            <a:ext cx="3857248" cy="46438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1000">
        <p14:gallery dir="l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FFFF"/>
        </a:solidFill>
      </p:bgPr>
    </p:bg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Google Shape;73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06650" y="-614050"/>
            <a:ext cx="4286250" cy="3956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394375" y="1936575"/>
            <a:ext cx="4075626" cy="4075626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2400" y="152400"/>
            <a:ext cx="8770850" cy="4791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1000">
        <p14:gallery dir="l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3F3F3"/>
        </a:solidFill>
      </p:bgPr>
    </p:bg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Google Shape;80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784648" y="-1000825"/>
            <a:ext cx="5453096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590257">
            <a:off x="6514218" y="2080607"/>
            <a:ext cx="3023014" cy="3783811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2400" y="152400"/>
            <a:ext cx="8754430" cy="48387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1000">
        <p14:gallery dir="l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Google Shape;87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704358">
            <a:off x="4946313" y="3061875"/>
            <a:ext cx="6488775" cy="6120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27612" y="-3548625"/>
            <a:ext cx="6488775" cy="6120374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7"/>
          <p:cNvPicPr preferRelativeResize="0"/>
          <p:nvPr/>
        </p:nvPicPr>
        <p:blipFill rotWithShape="1">
          <a:blip r:embed="rId4">
            <a:alphaModFix/>
          </a:blip>
          <a:srcRect b="8973" l="9121" r="12379" t="4408"/>
          <a:stretch/>
        </p:blipFill>
        <p:spPr>
          <a:xfrm>
            <a:off x="0" y="-143000"/>
            <a:ext cx="4946303" cy="5429501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17"/>
          <p:cNvSpPr txBox="1"/>
          <p:nvPr/>
        </p:nvSpPr>
        <p:spPr>
          <a:xfrm>
            <a:off x="5505225" y="1240625"/>
            <a:ext cx="3451200" cy="34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Cinzel Black"/>
                <a:ea typeface="Cinzel Black"/>
                <a:cs typeface="Cinzel Black"/>
                <a:sym typeface="Cinzel Black"/>
              </a:rPr>
              <a:t>These are some of the changes that I hope to make to my neighborhood.</a:t>
            </a:r>
            <a:endParaRPr sz="3000">
              <a:latin typeface="Cinzel Black"/>
              <a:ea typeface="Cinzel Black"/>
              <a:cs typeface="Cinzel Black"/>
              <a:sym typeface="Cinzel Black"/>
            </a:endParaRPr>
          </a:p>
        </p:txBody>
      </p:sp>
    </p:spTree>
  </p:cSld>
  <p:clrMapOvr>
    <a:masterClrMapping/>
  </p:clrMapOvr>
  <mc:AlternateContent>
    <mc:Choice Requires="p14">
      <p:transition spd="slow" p14:dur="1000">
        <p14:gallery dir="l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Google Shape;95;p18" title="1080p.mov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1000">
        <p14:gallery dir="l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