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9"/>
  </p:normalViewPr>
  <p:slideViewPr>
    <p:cSldViewPr>
      <p:cViewPr>
        <p:scale>
          <a:sx n="127" d="100"/>
          <a:sy n="127" d="100"/>
        </p:scale>
        <p:origin x="96" y="-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10201-CB5B-5843-84BC-C37DE5C81CBD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7928-1299-094A-B90A-A7F505CDD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B7928-1299-094A-B90A-A7F505CDDC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8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5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8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86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30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42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8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1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548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6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8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5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danhilbert.wordpress.com/2012/03/30/work-it-cuz-youre-worth-it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5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High Impact Practices (HIP) Service Learning Internship Community Engagement (SLICE)with Spoken Word “Fix-It”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9546" y="2291262"/>
            <a:ext cx="6584634" cy="287925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 Javier Ray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The struggle of Gentrifications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English 350 Tues/Thru 8:30am-9:45am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046" y="1289303"/>
            <a:ext cx="722883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4400" dirty="0">
                <a:highlight>
                  <a:srgbClr val="FFFF00"/>
                </a:highlight>
              </a:rPr>
              <a:t>Under Construction</a:t>
            </a:r>
            <a:r>
              <a:rPr lang="en-US" sz="4400" kern="1200" cap="all" spc="200" baseline="0" dirty="0">
                <a:solidFill>
                  <a:srgbClr val="262626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2A9179-46ED-7B48-B9F5-18A3429BA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3" name="Picture 3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0E1ED07-A626-D541-A994-56EE388D1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91"/>
            <a:ext cx="8991600" cy="672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BFB491-499C-DE4D-8E86-4984C99BA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560" r="3940" b="1"/>
          <a:stretch/>
        </p:blipFill>
        <p:spPr>
          <a:xfrm>
            <a:off x="20" y="10"/>
            <a:ext cx="9143980" cy="4571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4800600"/>
            <a:ext cx="6743700" cy="164575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>
                <a:highlight>
                  <a:srgbClr val="FFFF00"/>
                </a:highlight>
              </a:rPr>
              <a:t>PHOTOGRAPH</a:t>
            </a:r>
          </a:p>
        </p:txBody>
      </p:sp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>
                <a:highlight>
                  <a:srgbClr val="FFFF00"/>
                </a:highlight>
              </a:rPr>
              <a:t>PHOTOGRAPH</a:t>
            </a:r>
            <a:endParaRPr lang="en-US"/>
          </a:p>
        </p:txBody>
      </p:sp>
      <p:pic>
        <p:nvPicPr>
          <p:cNvPr id="8" name="Content Placeholder 7" descr="A stack of flyers on a table&#10;&#10;Description automatically generated">
            <a:extLst>
              <a:ext uri="{FF2B5EF4-FFF2-40B4-BE49-F238E27FC236}">
                <a16:creationId xmlns:a16="http://schemas.microsoft.com/office/drawing/2014/main" id="{75E90B72-C638-B84A-8399-B8B14ACD6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9744" y="2504913"/>
            <a:ext cx="3539167" cy="2644142"/>
          </a:xfrm>
        </p:spPr>
      </p:pic>
      <p:pic>
        <p:nvPicPr>
          <p:cNvPr id="15" name="Picture 14" descr="A city street&#10;&#10;Description automatically generated">
            <a:extLst>
              <a:ext uri="{FF2B5EF4-FFF2-40B4-BE49-F238E27FC236}">
                <a16:creationId xmlns:a16="http://schemas.microsoft.com/office/drawing/2014/main" id="{82B8AD44-D338-2A43-8B7C-848A6527D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721FB-3F53-344F-802F-3B08F4BA8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226" y="2386744"/>
            <a:ext cx="4446269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/>
              <a:t>photograph</a:t>
            </a:r>
          </a:p>
        </p:txBody>
      </p:sp>
      <p:pic>
        <p:nvPicPr>
          <p:cNvPr id="5" name="Content Placeholder 4" descr="A stack of flyers on a table&#10;&#10;Description automatically generated">
            <a:extLst>
              <a:ext uri="{FF2B5EF4-FFF2-40B4-BE49-F238E27FC236}">
                <a16:creationId xmlns:a16="http://schemas.microsoft.com/office/drawing/2014/main" id="{A7BDB7A5-60AA-F249-9B26-D3E5DF53B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7" b="9856"/>
          <a:stretch/>
        </p:blipFill>
        <p:spPr>
          <a:xfrm rot="5400000">
            <a:off x="-1257300" y="1257300"/>
            <a:ext cx="6858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3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364D-4006-4954-A939-6E306E69B2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Spoken words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E27B4-A2FB-324F-BC17-153465DB0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3856-909B-41E1-ACFC-03F1A136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At the beginning of time we were taken from are homes and placed in locations unfamiliar to us.  Please don’t move us.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take are homes  without any regard. Please don’t move us.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make are life`s a living hell, but please don’t move us.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take are place of warmth and security and turn it into something of a memory. Please don't move us.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make are life’s a  vessel of lost hope. Please don’t move us.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take are homes and dignity an yet  you still move us.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 leave us unprepared for the future, yet you move us. but I tell you once again  and again. Please don’t move us. </a:t>
            </a:r>
          </a:p>
          <a:p>
            <a:pPr marL="0" indent="0">
              <a:buNone/>
            </a:pPr>
            <a:endParaRPr lang="en-US" b="1" dirty="0">
              <a:solidFill>
                <a:srgbClr val="40404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0404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0404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9" name="Picture 8" descr="A close up of a microphone&#10;&#10;Description automatically generated">
            <a:extLst>
              <a:ext uri="{FF2B5EF4-FFF2-40B4-BE49-F238E27FC236}">
                <a16:creationId xmlns:a16="http://schemas.microsoft.com/office/drawing/2014/main" id="{4B03FD04-E7E4-6D4B-9CAD-8424CBD5B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80060" y="3459982"/>
            <a:ext cx="3810000" cy="25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545E0D-C587-324A-89C0-4575CD8E7F07}"/>
              </a:ext>
            </a:extLst>
          </p:cNvPr>
          <p:cNvSpPr txBox="1"/>
          <p:nvPr/>
        </p:nvSpPr>
        <p:spPr>
          <a:xfrm>
            <a:off x="480060" y="5999982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danhilbert.wordpress.com/2012/03/30/work-it-cuz-youre-worth-it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2" name="Dont Move Us">
            <a:hlinkClick r:id="" action="ppaction://media"/>
            <a:extLst>
              <a:ext uri="{FF2B5EF4-FFF2-40B4-BE49-F238E27FC236}">
                <a16:creationId xmlns:a16="http://schemas.microsoft.com/office/drawing/2014/main" id="{1AF7F7CF-05CD-6740-B5EE-835E1E715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9600" y="8046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182</Words>
  <Application>Microsoft Macintosh PowerPoint</Application>
  <PresentationFormat>On-screen Show (4:3)</PresentationFormat>
  <Paragraphs>20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Parcel</vt:lpstr>
      <vt:lpstr>High Impact Practices (HIP) Service Learning Internship Community Engagement (SLICE)with Spoken Word “Fix-It” Presentation</vt:lpstr>
      <vt:lpstr>Under Construction </vt:lpstr>
      <vt:lpstr>PHOTOGRAPH</vt:lpstr>
      <vt:lpstr>PHOTOGRAPH</vt:lpstr>
      <vt:lpstr>photograph</vt:lpstr>
      <vt:lpstr>Spoken words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(SLICE)with Spoken Word “Fix-It” Presentation</dc:title>
  <dc:creator>Adrian Bush</dc:creator>
  <cp:lastModifiedBy>Adrian Bush</cp:lastModifiedBy>
  <cp:revision>3</cp:revision>
  <dcterms:created xsi:type="dcterms:W3CDTF">2019-05-09T06:09:25Z</dcterms:created>
  <dcterms:modified xsi:type="dcterms:W3CDTF">2019-05-09T06:29:35Z</dcterms:modified>
</cp:coreProperties>
</file>