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Amatic SC"/>
      <p:regular r:id="rId12"/>
      <p:bold r:id="rId13"/>
    </p:embeddedFont>
    <p:embeddedFont>
      <p:font typeface="Source Code Pro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maticSC-bold.fntdata"/><Relationship Id="rId12" Type="http://schemas.openxmlformats.org/officeDocument/2006/relationships/font" Target="fonts/AmaticSC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.fntdata"/><Relationship Id="rId14" Type="http://schemas.openxmlformats.org/officeDocument/2006/relationships/font" Target="fonts/SourceCodePr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9e40a8c0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9e40a8c0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9e40a8c0c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9e40a8c0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9e40a8c0c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9e40a8c0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9e40eefe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9e40eefe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9e40eefe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9e40eefe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hyperlink" Target="http://drive.google.com/file/d/1axiciWtt_HcAZ2et6G0is8_2pt7tlP5D/view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hyperlink" Target="http://drive.google.com/file/d/1yNfXWyxSqLTv4djaQInFxLjokP-2Q5QC/view" TargetMode="External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rive.google.com/file/d/1mvBiwzrxMEzeBNHiVRZ7heWkVpGJhHdI/view" TargetMode="External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Potholes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55554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HIP SLICE Fix It 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0" y="3470250"/>
            <a:ext cx="28686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Alyssa Maldonado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Eng 350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Professor Ramser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May 8 2019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170300"/>
            <a:ext cx="4572000" cy="2973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9287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28080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Constant transportation of vehicles on streets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effect of automobiles in and out of cities has created a huge damage effect on the streets on LA mainly because LA is popular for jobs, tourists, and importing goods.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Three main factors are cars, trucks, and weather. This damages the concrete which then creates potholes that appear for months at a time.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The city of Los Angeles seems to have a difficult time maintaining their streets due to the overwhelming amount of potholes needing attention.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7" name="Google Shape;67;p14" title="part 1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72127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weathers Impact on potholes</a:t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2626" y="2648000"/>
            <a:ext cx="4441375" cy="24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Although vehicles are mainly to blame for concrete destruction.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weather also contributes negatively to potholes.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rain creates broken concrete and effects potholes by creating bigger potholes and further concrete damage.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The streets are a pathway for everyone including cars, buses, trucks, and bikes.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75" name="Google Shape;75;p15" title="Part 2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72127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the streets need more attention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damaged streets require additional attention because it puts everyone’s safety at risk.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 quick dip, bump, hole, or twist on the road can hurt people as well as damage our property.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It is up to the city to maintain these streets properly or our tax money is basically being wasted. </a:t>
            </a:r>
            <a:endParaRPr/>
          </a:p>
        </p:txBody>
      </p:sp>
      <p:pic>
        <p:nvPicPr>
          <p:cNvPr id="82" name="Google Shape;82;p16" title="Part 3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72127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damaged streets of LA </a:t>
            </a:r>
            <a:endParaRPr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05475"/>
            <a:ext cx="3103524" cy="41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3525" y="1005475"/>
            <a:ext cx="3103524" cy="41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4373" y="953592"/>
            <a:ext cx="3103524" cy="4138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0975" y="0"/>
            <a:ext cx="385761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