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a47d7311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a47d7311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a47d7311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a47d7311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a47d7311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a47d7311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a47d7311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a47d7311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rive.google.com/file/d/1x6hRwA1gk3xDtrtYITgO4McPlMuA4zj6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68158" y="-10047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6FA8DC"/>
                </a:highlight>
              </a:rPr>
              <a:t>Reckless Driving</a:t>
            </a:r>
            <a:endParaRPr>
              <a:highlight>
                <a:srgbClr val="6FA8DC"/>
              </a:highlight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34975" y="36235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6FA8DC"/>
                </a:highlight>
              </a:rPr>
              <a:t>Sophia Popal</a:t>
            </a:r>
            <a:endParaRPr>
              <a:solidFill>
                <a:srgbClr val="000000"/>
              </a:solidFill>
              <a:highlight>
                <a:srgbClr val="6FA8DC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6FA8DC"/>
                </a:highlight>
              </a:rPr>
              <a:t>English 1B</a:t>
            </a:r>
            <a:endParaRPr>
              <a:solidFill>
                <a:srgbClr val="000000"/>
              </a:solidFill>
              <a:highlight>
                <a:srgbClr val="6FA8DC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6FA8DC"/>
                </a:highlight>
              </a:rPr>
              <a:t>May 19, 2019</a:t>
            </a:r>
            <a:endParaRPr>
              <a:solidFill>
                <a:srgbClr val="000000"/>
              </a:solidFill>
              <a:highlight>
                <a:srgbClr val="6FA8DC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B5394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99" y="162713"/>
            <a:ext cx="3613559" cy="4818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B539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6474" y="199575"/>
            <a:ext cx="3558273" cy="4744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B5394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1175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B5394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463200" y="164875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Reckless Driving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29400" y="920575"/>
            <a:ext cx="2941800" cy="24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Love the feeling of danger,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Pressing on the gas pedal,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Letting out my feelings of anger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Going over eighty miles per hour.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 see a person walking over,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Pressing on the brake pedal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 can’t come to a stop.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Boom! I crash.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People gather up in front of my car.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I’ve costed a life, next it could be mine.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7" name="Google Shape;77;p17"/>
          <p:cNvSpPr txBox="1"/>
          <p:nvPr/>
        </p:nvSpPr>
        <p:spPr>
          <a:xfrm>
            <a:off x="4976025" y="9205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https://drive.google.com/file/d/1x6hRwA1gk3xDtrtYITgO4McPlMuA4zj6/view?usp=sharing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