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8" r:id="rId2"/>
    <p:sldId id="261" r:id="rId3"/>
    <p:sldId id="259" r:id="rId4"/>
    <p:sldId id="260" r:id="rId5"/>
    <p:sldId id="262" r:id="rId6"/>
    <p:sldId id="25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3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24927D-0140-43DF-8E68-B41356AB3200}" type="datetimeFigureOut">
              <a:rPr lang="en-US" smtClean="0"/>
              <a:t>5/20/2019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83B4E9-7831-46D7-B3BB-2F4E696E8A96}" type="slidenum">
              <a:rPr lang="en-US" smtClean="0"/>
              <a:t>‹#›</a:t>
            </a:fld>
            <a:endParaRPr lang="en-US"/>
          </a:p>
        </p:txBody>
      </p:sp>
    </p:spTree>
    <p:extLst>
      <p:ext uri="{BB962C8B-B14F-4D97-AF65-F5344CB8AC3E}">
        <p14:creationId xmlns:p14="http://schemas.microsoft.com/office/powerpoint/2010/main" val="2875437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3B4E9-7831-46D7-B3BB-2F4E696E8A96}" type="slidenum">
              <a:rPr lang="en-US" smtClean="0"/>
              <a:t>3</a:t>
            </a:fld>
            <a:endParaRPr lang="en-US"/>
          </a:p>
        </p:txBody>
      </p:sp>
    </p:spTree>
    <p:extLst>
      <p:ext uri="{BB962C8B-B14F-4D97-AF65-F5344CB8AC3E}">
        <p14:creationId xmlns:p14="http://schemas.microsoft.com/office/powerpoint/2010/main" val="1211312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416B6C84-2105-4760-B41B-F23B6596176B}" type="datetimeFigureOut">
              <a:rPr lang="en-US" smtClean="0"/>
              <a:t>5/20/2019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8372F9D-0008-49A8-8343-C62B9D15A470}"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6B6C84-2105-4760-B41B-F23B6596176B}"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72F9D-0008-49A8-8343-C62B9D15A4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6B6C84-2105-4760-B41B-F23B6596176B}"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72F9D-0008-49A8-8343-C62B9D15A47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16B6C84-2105-4760-B41B-F23B6596176B}"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372F9D-0008-49A8-8343-C62B9D15A470}"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16B6C84-2105-4760-B41B-F23B6596176B}" type="datetimeFigureOut">
              <a:rPr lang="en-US" smtClean="0"/>
              <a:t>5/20/2019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372F9D-0008-49A8-8343-C62B9D15A47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6B6C84-2105-4760-B41B-F23B6596176B}" type="datetimeFigureOut">
              <a:rPr lang="en-US" smtClean="0"/>
              <a:t>5/20/2019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372F9D-0008-49A8-8343-C62B9D15A4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B6C84-2105-4760-B41B-F23B6596176B}" type="datetimeFigureOut">
              <a:rPr lang="en-US" smtClean="0"/>
              <a:t>5/20/2019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372F9D-0008-49A8-8343-C62B9D15A4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16B6C84-2105-4760-B41B-F23B6596176B}" type="datetimeFigureOut">
              <a:rPr lang="en-US" smtClean="0"/>
              <a:t>5/20/2019</a:t>
            </a:fld>
            <a:endParaRPr lang="en-US"/>
          </a:p>
        </p:txBody>
      </p:sp>
      <p:sp>
        <p:nvSpPr>
          <p:cNvPr id="7" name="Slide Number Placeholder 6"/>
          <p:cNvSpPr>
            <a:spLocks noGrp="1"/>
          </p:cNvSpPr>
          <p:nvPr>
            <p:ph type="sldNum" sz="quarter" idx="12"/>
          </p:nvPr>
        </p:nvSpPr>
        <p:spPr/>
        <p:txBody>
          <a:bodyPr/>
          <a:lstStyle/>
          <a:p>
            <a:fld id="{28372F9D-0008-49A8-8343-C62B9D15A470}"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6B6C84-2105-4760-B41B-F23B6596176B}" type="datetimeFigureOut">
              <a:rPr lang="en-US" smtClean="0"/>
              <a:t>5/20/2019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28372F9D-0008-49A8-8343-C62B9D15A4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6B6C84-2105-4760-B41B-F23B6596176B}"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72F9D-0008-49A8-8343-C62B9D15A4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6B6C84-2105-4760-B41B-F23B6596176B}"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72F9D-0008-49A8-8343-C62B9D15A4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416B6C84-2105-4760-B41B-F23B6596176B}" type="datetimeFigureOut">
              <a:rPr lang="en-US" smtClean="0"/>
              <a:t>5/20/2019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8372F9D-0008-49A8-8343-C62B9D15A4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962" y="1447800"/>
            <a:ext cx="8332838"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53962" y="571173"/>
            <a:ext cx="6004278"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solidFill>
                  <a:srgbClr val="92D050"/>
                </a:solidFill>
                <a:effectLst>
                  <a:reflection blurRad="12700" stA="50000" endPos="50000" dist="5000" dir="5400000" sy="-100000" rotWithShape="0"/>
                </a:effectLst>
              </a:rPr>
              <a:t>HIP SLICE “Fix-it” </a:t>
            </a:r>
            <a:endParaRPr lang="en-US" sz="5400" b="1" cap="all" spc="0" dirty="0">
              <a:ln w="0"/>
              <a:solidFill>
                <a:srgbClr val="92D050"/>
              </a:solidFill>
              <a:effectLst>
                <a:reflection blurRad="12700" stA="50000" endPos="50000" dist="5000" dir="5400000" sy="-100000" rotWithShape="0"/>
              </a:effectLst>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676" y="1494503"/>
            <a:ext cx="2725766" cy="1717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1676400" y="1494503"/>
            <a:ext cx="6777317" cy="3508977"/>
          </a:xfrm>
        </p:spPr>
        <p:txBody>
          <a:bodyPr/>
          <a:lstStyle/>
          <a:p>
            <a:pPr marL="0" indent="0" algn="ctr">
              <a:buNone/>
            </a:pPr>
            <a:r>
              <a:rPr lang="en-US" dirty="0">
                <a:latin typeface="Bell MT" panose="02020503060305020303" pitchFamily="18" charset="0"/>
              </a:rPr>
              <a:t>J</a:t>
            </a:r>
            <a:r>
              <a:rPr lang="en-US" dirty="0" smtClean="0">
                <a:latin typeface="Bell MT" panose="02020503060305020303" pitchFamily="18" charset="0"/>
              </a:rPr>
              <a:t>ared </a:t>
            </a:r>
            <a:r>
              <a:rPr lang="en-US" dirty="0" err="1" smtClean="0">
                <a:latin typeface="Bell MT" panose="02020503060305020303" pitchFamily="18" charset="0"/>
              </a:rPr>
              <a:t>Ponzo</a:t>
            </a:r>
            <a:endParaRPr lang="en-US" dirty="0" smtClean="0">
              <a:latin typeface="Bell MT" panose="02020503060305020303" pitchFamily="18" charset="0"/>
            </a:endParaRPr>
          </a:p>
          <a:p>
            <a:pPr marL="0" indent="0" algn="ctr">
              <a:buNone/>
            </a:pPr>
            <a:r>
              <a:rPr lang="en-US" dirty="0" smtClean="0">
                <a:latin typeface="Bell MT" panose="02020503060305020303" pitchFamily="18" charset="0"/>
              </a:rPr>
              <a:t>Litter is destructive</a:t>
            </a:r>
          </a:p>
          <a:p>
            <a:pPr marL="0" indent="0" algn="ctr">
              <a:buNone/>
            </a:pPr>
            <a:r>
              <a:rPr lang="en-US" dirty="0" smtClean="0">
                <a:latin typeface="Bell MT" panose="02020503060305020303" pitchFamily="18" charset="0"/>
              </a:rPr>
              <a:t>English 1B</a:t>
            </a:r>
          </a:p>
          <a:p>
            <a:pPr marL="0" indent="0" algn="ctr">
              <a:buNone/>
            </a:pPr>
            <a:r>
              <a:rPr lang="en-US" dirty="0" smtClean="0">
                <a:latin typeface="Bell MT" panose="02020503060305020303" pitchFamily="18" charset="0"/>
              </a:rPr>
              <a:t>22 May 2019</a:t>
            </a:r>
          </a:p>
        </p:txBody>
      </p:sp>
    </p:spTree>
    <p:extLst>
      <p:ext uri="{BB962C8B-B14F-4D97-AF65-F5344CB8AC3E}">
        <p14:creationId xmlns:p14="http://schemas.microsoft.com/office/powerpoint/2010/main" val="26478632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6634" b="6634"/>
          <a:stretch/>
        </p:blipFill>
        <p:spPr>
          <a:xfrm>
            <a:off x="467032" y="685800"/>
            <a:ext cx="8229600" cy="5857567"/>
          </a:xfrm>
          <a:prstGeom prst="rect">
            <a:avLst/>
          </a:prstGeom>
        </p:spPr>
      </p:pic>
      <p:sp>
        <p:nvSpPr>
          <p:cNvPr id="6" name="Rectangle 5"/>
          <p:cNvSpPr/>
          <p:nvPr/>
        </p:nvSpPr>
        <p:spPr>
          <a:xfrm>
            <a:off x="4525297" y="-152400"/>
            <a:ext cx="3581400" cy="769441"/>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Poster</a:t>
            </a:r>
            <a:endParaRPr lang="en-US" sz="4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571935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7033" y="381000"/>
            <a:ext cx="4114799" cy="312420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928352"/>
            <a:ext cx="4114800" cy="31242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 y="3490452"/>
            <a:ext cx="4114800" cy="3048000"/>
          </a:xfrm>
          <a:prstGeom prst="rect">
            <a:avLst/>
          </a:prstGeom>
        </p:spPr>
      </p:pic>
    </p:spTree>
    <p:extLst>
      <p:ext uri="{BB962C8B-B14F-4D97-AF65-F5344CB8AC3E}">
        <p14:creationId xmlns:p14="http://schemas.microsoft.com/office/powerpoint/2010/main" val="1822666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7489" y="1964607"/>
            <a:ext cx="5169311" cy="325816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23258" y="3558969"/>
            <a:ext cx="2959508" cy="302895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02812" y="466724"/>
            <a:ext cx="3200400" cy="3028953"/>
          </a:xfrm>
          <a:prstGeom prst="rect">
            <a:avLst/>
          </a:prstGeom>
        </p:spPr>
      </p:pic>
    </p:spTree>
    <p:extLst>
      <p:ext uri="{BB962C8B-B14F-4D97-AF65-F5344CB8AC3E}">
        <p14:creationId xmlns:p14="http://schemas.microsoft.com/office/powerpoint/2010/main" val="2580324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62000" y="0"/>
            <a:ext cx="3200400" cy="3810000"/>
          </a:xfrm>
          <a:prstGeom prst="rect">
            <a:avLst/>
          </a:prstGeom>
        </p:spPr>
      </p:pic>
      <p:pic>
        <p:nvPicPr>
          <p:cNvPr id="11" name="Content Placeholder 10"/>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838199" y="3124203"/>
            <a:ext cx="3048001" cy="3810000"/>
          </a:xfr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134031" y="1428570"/>
            <a:ext cx="4685937" cy="4419600"/>
          </a:xfrm>
          <a:prstGeom prst="rect">
            <a:avLst/>
          </a:prstGeom>
        </p:spPr>
      </p:pic>
    </p:spTree>
    <p:extLst>
      <p:ext uri="{BB962C8B-B14F-4D97-AF65-F5344CB8AC3E}">
        <p14:creationId xmlns:p14="http://schemas.microsoft.com/office/powerpoint/2010/main" val="40866760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Litter Speech (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08374" y="4876800"/>
            <a:ext cx="609600" cy="609600"/>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 y="685800"/>
            <a:ext cx="731520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3"/>
          <p:cNvSpPr>
            <a:spLocks noGrp="1"/>
          </p:cNvSpPr>
          <p:nvPr>
            <p:ph type="title"/>
          </p:nvPr>
        </p:nvSpPr>
        <p:spPr>
          <a:xfrm>
            <a:off x="693174" y="1265238"/>
            <a:ext cx="8450826" cy="5059362"/>
          </a:xfrm>
        </p:spPr>
        <p:txBody>
          <a:bodyPr>
            <a:normAutofit fontScale="90000"/>
          </a:bodyPr>
          <a:lstStyle/>
          <a:p>
            <a:r>
              <a:rPr lang="en-US" sz="5400" b="1" cap="all" dirty="0" smtClean="0">
                <a:ln w="0"/>
                <a:effectLst>
                  <a:reflection blurRad="12700" stA="50000" endPos="50000" dist="5000" dir="5400000" sy="-100000" rotWithShape="0"/>
                </a:effectLst>
                <a:latin typeface="Century" panose="02040604050505020304" pitchFamily="18" charset="0"/>
              </a:rPr>
              <a:t> </a:t>
            </a:r>
            <a:r>
              <a:rPr lang="en-US" sz="3600" b="1" cap="all" dirty="0" smtClean="0">
                <a:ln w="0"/>
                <a:effectLst>
                  <a:reflection blurRad="12700" stA="50000" endPos="50000" dist="5000" dir="5400000" sy="-100000" rotWithShape="0"/>
                </a:effectLst>
                <a:latin typeface="Baskerville Old Face" panose="02020602080505020303" pitchFamily="18" charset="0"/>
              </a:rPr>
              <a:t>The silent killer</a:t>
            </a:r>
            <a:br>
              <a:rPr lang="en-US" sz="36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There is a silent killer roaming around the world</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He is in small size and scads of shapes</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But do not be mistaken by his size</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Because his</a:t>
            </a:r>
            <a:r>
              <a:rPr lang="en-US" sz="1800" b="1" cap="all" spc="0" dirty="0" smtClean="0">
                <a:ln w="0"/>
                <a:effectLst>
                  <a:reflection blurRad="12700" stA="50000" endPos="50000" dist="5000" dir="5400000" sy="-100000" rotWithShape="0"/>
                </a:effectLst>
                <a:latin typeface="Baskerville Old Face" panose="02020602080505020303" pitchFamily="18" charset="0"/>
              </a:rPr>
              <a:t> size does not kill his pride</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He may be small but he feels just as tall</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His voice is silent  but his actions speak louder than words</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He cost  money in humans pockets</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While blockades waterways with diseases</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He can be ingested by animals constructing contamination</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While trapping animals in the ocean to die </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He is causing </a:t>
            </a:r>
            <a:r>
              <a:rPr lang="en-US" sz="1800" b="1" cap="all" dirty="0" smtClean="0">
                <a:ln w="0"/>
                <a:effectLst>
                  <a:reflection blurRad="12700" stA="50000" endPos="50000" dist="5000" dir="5400000" sy="-100000" rotWithShape="0"/>
                </a:effectLst>
                <a:latin typeface="Baskerville Old Face" panose="02020602080505020303" pitchFamily="18" charset="0"/>
              </a:rPr>
              <a:t>hazard to the environment</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While forging furious fires</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He indirectly initiates global warming woes with:</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Glacier melting making monstrous </a:t>
            </a:r>
            <a:r>
              <a:rPr lang="en-US" sz="1800" b="1" cap="all" spc="0" dirty="0" smtClean="0">
                <a:ln w="0"/>
                <a:effectLst>
                  <a:reflection blurRad="12700" stA="50000" endPos="50000" dist="5000" dir="5400000" sy="-100000" rotWithShape="0"/>
                </a:effectLst>
                <a:latin typeface="Baskerville Old Face" panose="02020602080505020303" pitchFamily="18" charset="0"/>
              </a:rPr>
              <a:t> floods for humans</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Climate change coercing animals to die and migrate</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Intense heat causing large wild fires</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He, who is the silent killer is litter</a:t>
            </a:r>
            <a:r>
              <a:rPr lang="en-US" sz="1800" b="1" cap="all" spc="0" dirty="0" smtClean="0">
                <a:ln w="0"/>
                <a:effectLst>
                  <a:reflection blurRad="12700" stA="50000" endPos="50000" dist="5000" dir="5400000" sy="-100000" rotWithShape="0"/>
                </a:effectLst>
                <a:latin typeface="Baskerville Old Face" panose="02020602080505020303" pitchFamily="18" charset="0"/>
              </a:rPr>
              <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Law enforcement needs to  take action</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Th</a:t>
            </a:r>
            <a:r>
              <a:rPr lang="en-US" sz="1800" b="1" cap="all" dirty="0" smtClean="0">
                <a:ln w="0"/>
                <a:effectLst>
                  <a:reflection blurRad="12700" stA="50000" endPos="50000" dist="5000" dir="5400000" sy="-100000" rotWithShape="0"/>
                </a:effectLst>
                <a:latin typeface="Baskerville Old Face" panose="02020602080505020303" pitchFamily="18" charset="0"/>
              </a:rPr>
              <a:t>e community needs to take action </a:t>
            </a:r>
            <a:r>
              <a:rPr lang="en-US" sz="1800" b="1" cap="all" spc="0" dirty="0" smtClean="0">
                <a:ln w="0"/>
                <a:effectLst>
                  <a:reflection blurRad="12700" stA="50000" endPos="50000" dist="5000" dir="5400000" sy="-100000" rotWithShape="0"/>
                </a:effectLst>
                <a:latin typeface="Baskerville Old Face" panose="02020602080505020303" pitchFamily="18" charset="0"/>
              </a:rPr>
              <a:t/>
            </a:r>
            <a:br>
              <a:rPr lang="en-US" sz="1800" b="1" cap="all" spc="0" dirty="0" smtClean="0">
                <a:ln w="0"/>
                <a:effectLst>
                  <a:reflection blurRad="12700" stA="50000" endPos="50000" dist="5000" dir="5400000" sy="-100000" rotWithShape="0"/>
                </a:effectLst>
                <a:latin typeface="Baskerville Old Face" panose="02020602080505020303" pitchFamily="18" charset="0"/>
              </a:rPr>
            </a:br>
            <a:r>
              <a:rPr lang="en-US" sz="1800" b="1" cap="all" dirty="0" smtClean="0">
                <a:ln w="0"/>
                <a:effectLst>
                  <a:reflection blurRad="12700" stA="50000" endPos="50000" dist="5000" dir="5400000" sy="-100000" rotWithShape="0"/>
                </a:effectLst>
                <a:latin typeface="Baskerville Old Face" panose="02020602080505020303" pitchFamily="18" charset="0"/>
              </a:rPr>
              <a:t>It needs to be heard and discussed </a:t>
            </a:r>
            <a:br>
              <a:rPr lang="en-US" sz="1800" b="1" cap="all" dirty="0" smtClean="0">
                <a:ln w="0"/>
                <a:effectLst>
                  <a:reflection blurRad="12700" stA="50000" endPos="50000" dist="5000" dir="5400000" sy="-100000" rotWithShape="0"/>
                </a:effectLst>
                <a:latin typeface="Baskerville Old Face" panose="02020602080505020303" pitchFamily="18" charset="0"/>
              </a:rPr>
            </a:br>
            <a:r>
              <a:rPr lang="en-US" sz="1800" b="1" cap="all" spc="0" dirty="0" smtClean="0">
                <a:ln w="0"/>
                <a:effectLst>
                  <a:reflection blurRad="12700" stA="50000" endPos="50000" dist="5000" dir="5400000" sy="-100000" rotWithShape="0"/>
                </a:effectLst>
                <a:latin typeface="Baskerville Old Face" panose="02020602080505020303" pitchFamily="18" charset="0"/>
              </a:rPr>
              <a:t>Because that is the only way it will stop affecting us</a:t>
            </a:r>
            <a:r>
              <a:rPr lang="en-US" sz="1800" b="1" cap="all" spc="0" dirty="0" smtClean="0">
                <a:ln w="0"/>
                <a:solidFill>
                  <a:schemeClr val="bg1"/>
                </a:solidFill>
                <a:effectLst>
                  <a:reflection blurRad="12700" stA="50000" endPos="50000" dist="5000" dir="5400000" sy="-100000" rotWithShape="0"/>
                </a:effectLst>
                <a:latin typeface="Baskerville Old Face" panose="02020602080505020303" pitchFamily="18" charset="0"/>
              </a:rPr>
              <a:t>.</a:t>
            </a:r>
            <a:endParaRPr lang="en-US" sz="1800" dirty="0">
              <a:latin typeface="Baskerville Old Face" panose="02020602080505020303" pitchFamily="18" charset="0"/>
            </a:endParaRPr>
          </a:p>
        </p:txBody>
      </p:sp>
    </p:spTree>
    <p:extLst>
      <p:ext uri="{BB962C8B-B14F-4D97-AF65-F5344CB8AC3E}">
        <p14:creationId xmlns:p14="http://schemas.microsoft.com/office/powerpoint/2010/main" val="33671390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138"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86</TotalTime>
  <Words>21</Words>
  <Application>Microsoft Office PowerPoint</Application>
  <PresentationFormat>On-screen Show (4:3)</PresentationFormat>
  <Paragraphs>8</Paragraphs>
  <Slides>6</Slides>
  <Notes>1</Notes>
  <HiddenSlides>0</HiddenSlides>
  <MMClips>1</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Austin</vt:lpstr>
      <vt:lpstr>PowerPoint Presentation</vt:lpstr>
      <vt:lpstr>PowerPoint Presentation</vt:lpstr>
      <vt:lpstr>PowerPoint Presentation</vt:lpstr>
      <vt:lpstr>PowerPoint Presentation</vt:lpstr>
      <vt:lpstr>PowerPoint Presentation</vt:lpstr>
      <vt:lpstr> The silent killer There is a silent killer roaming around the world He is in small size and scads of shapes But do not be mistaken by his size Because his size does not kill his pride He may be small but he feels just as tall His voice is silent  but his actions speak louder than words He cost  money in humans pockets While blockades waterways with diseases He can be ingested by animals constructing contamination While trapping animals in the ocean to die  He is causing hazard to the environment While forging furious fires He indirectly initiates global warming woes with: Glacier melting making monstrous  floods for humans Climate change coercing animals to die and migrate Intense heat causing large wild fires He, who is the silent killer is litter Law enforcement needs to  take action The community needs to take action  It needs to be heard and discussed  Because that is the only way it will stop affecting 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Ponzo</dc:creator>
  <cp:lastModifiedBy>James Ponzo</cp:lastModifiedBy>
  <cp:revision>9</cp:revision>
  <dcterms:created xsi:type="dcterms:W3CDTF">2019-05-20T19:12:43Z</dcterms:created>
  <dcterms:modified xsi:type="dcterms:W3CDTF">2019-05-20T20:38:52Z</dcterms:modified>
</cp:coreProperties>
</file>