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media1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/>
          <p:nvPr>
            <p:ph type="body" sz="half" idx="13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/>
          <p:nvPr>
            <p:ph type="body" sz="half" idx="13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/>
          <p:nvPr>
            <p:ph type="title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Title Text</a:t>
            </a:r>
          </a:p>
        </p:txBody>
      </p:sp>
      <p:sp>
        <p:nvSpPr>
          <p:cNvPr id="92" name="Body Level One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54;p13"/>
          <p:cNvSpPr txBox="1"/>
          <p:nvPr>
            <p:ph type="ctrTitle"/>
          </p:nvPr>
        </p:nvSpPr>
        <p:spPr>
          <a:xfrm>
            <a:off x="311707" y="744575"/>
            <a:ext cx="8520602" cy="2052599"/>
          </a:xfrm>
          <a:prstGeom prst="rect">
            <a:avLst/>
          </a:prstGeom>
        </p:spPr>
        <p:txBody>
          <a:bodyPr/>
          <a:lstStyle/>
          <a:p>
            <a:pPr algn="l"/>
          </a:p>
        </p:txBody>
      </p:sp>
      <p:sp>
        <p:nvSpPr>
          <p:cNvPr id="110" name="Google Shape;55;p13"/>
          <p:cNvSpPr txBox="1"/>
          <p:nvPr>
            <p:ph type="subTitle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/>
          <a:p>
            <a:pPr marL="0" indent="0"/>
          </a:p>
        </p:txBody>
      </p:sp>
      <p:pic>
        <p:nvPicPr>
          <p:cNvPr id="111" name="Google Shape;56;p13" descr="Google Shape;56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6675"/>
            <a:ext cx="9144000" cy="501015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Google Shape;57;p13"/>
          <p:cNvSpPr txBox="1"/>
          <p:nvPr/>
        </p:nvSpPr>
        <p:spPr>
          <a:xfrm>
            <a:off x="5434500" y="1160175"/>
            <a:ext cx="3633301" cy="3383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3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Gas Prices</a:t>
            </a:r>
          </a:p>
          <a:p>
            <a:pPr/>
            <a:endParaRPr sz="3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>
              <a:lnSpc>
                <a:spcPct val="200000"/>
              </a:lnSpc>
              <a:defRPr sz="3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By Chelsea Nuss</a:t>
            </a:r>
          </a:p>
          <a:p>
            <a:pPr>
              <a:lnSpc>
                <a:spcPct val="200000"/>
              </a:lnSpc>
              <a:defRPr sz="3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Professor Ramser </a:t>
            </a:r>
          </a:p>
          <a:p>
            <a:pPr>
              <a:lnSpc>
                <a:spcPct val="200000"/>
              </a:lnSpc>
              <a:defRPr sz="3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May 18th, 2019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62;p14"/>
          <p:cNvSpPr txBox="1"/>
          <p:nvPr>
            <p:ph type="body" sz="half" idx="1"/>
          </p:nvPr>
        </p:nvSpPr>
        <p:spPr>
          <a:xfrm>
            <a:off x="3858850" y="876900"/>
            <a:ext cx="4982701" cy="3551400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Gas Prices in Anaheim, California </a:t>
            </a:r>
          </a:p>
          <a:p>
            <a:pPr marL="0" indent="0" algn="ctr">
              <a:spcBef>
                <a:spcPts val="1600"/>
              </a:spcBef>
              <a:buSzTx/>
              <a:buNone/>
              <a:defRPr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For Unleaded Gas </a:t>
            </a:r>
          </a:p>
          <a:p>
            <a:pPr marL="0" indent="0" algn="ctr">
              <a:spcBef>
                <a:spcPts val="1600"/>
              </a:spcBef>
              <a:buSzTx/>
              <a:buNone/>
              <a:defRPr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Aka Cheapest Gas </a:t>
            </a:r>
          </a:p>
        </p:txBody>
      </p:sp>
      <p:pic>
        <p:nvPicPr>
          <p:cNvPr id="115" name="Google Shape;63;p14" descr="Google Shape;63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849" y="0"/>
            <a:ext cx="3675455" cy="5143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68;p15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/>
          <a:p>
            <a:pPr defTabSz="877823">
              <a:defRPr sz="2688"/>
            </a:pPr>
          </a:p>
        </p:txBody>
      </p:sp>
      <p:sp>
        <p:nvSpPr>
          <p:cNvPr id="118" name="Google Shape;69;p15"/>
          <p:cNvSpPr txBox="1"/>
          <p:nvPr>
            <p:ph type="body" sz="half" idx="1"/>
          </p:nvPr>
        </p:nvSpPr>
        <p:spPr>
          <a:xfrm>
            <a:off x="5847450" y="1152475"/>
            <a:ext cx="3256801" cy="3416400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2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Gas Prices In Chino Hills </a:t>
            </a:r>
          </a:p>
          <a:p>
            <a:pPr marL="0" indent="0" algn="ctr">
              <a:spcBef>
                <a:spcPts val="1600"/>
              </a:spcBef>
              <a:buSzTx/>
              <a:buNone/>
              <a:defRPr sz="24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$ 3.89- $3.90</a:t>
            </a:r>
          </a:p>
        </p:txBody>
      </p:sp>
      <p:pic>
        <p:nvPicPr>
          <p:cNvPr id="119" name="Google Shape;70;p15" descr="Google Shape;70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5734826" cy="5049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 thruBlk="1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5;p16"/>
          <p:cNvSpPr txBox="1"/>
          <p:nvPr>
            <p:ph type="body" idx="1"/>
          </p:nvPr>
        </p:nvSpPr>
        <p:spPr>
          <a:xfrm>
            <a:off x="311700" y="150174"/>
            <a:ext cx="4916400" cy="4418402"/>
          </a:xfrm>
          <a:prstGeom prst="rect">
            <a:avLst/>
          </a:prstGeom>
        </p:spPr>
        <p:txBody>
          <a:bodyPr/>
          <a:lstStyle/>
          <a:p>
            <a:pPr marL="0" indent="0" algn="ctr" defTabSz="859536">
              <a:buSzTx/>
              <a:buNone/>
              <a:defRPr sz="28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Gas Price In Rancho Cucamonga, California  </a:t>
            </a:r>
          </a:p>
          <a:p>
            <a:pPr marL="0" indent="0" algn="ctr" defTabSz="859536">
              <a:spcBef>
                <a:spcPts val="1500"/>
              </a:spcBef>
              <a:buSzTx/>
              <a:buNone/>
              <a:defRPr sz="1692"/>
            </a:pPr>
            <a:endParaRPr sz="282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indent="0" algn="ctr" defTabSz="859536">
              <a:spcBef>
                <a:spcPts val="1500"/>
              </a:spcBef>
              <a:buSzTx/>
              <a:buNone/>
              <a:defRPr sz="28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Near Victoria Gardens </a:t>
            </a:r>
          </a:p>
          <a:p>
            <a:pPr marL="0" indent="0" algn="ctr" defTabSz="859536">
              <a:spcBef>
                <a:spcPts val="1500"/>
              </a:spcBef>
              <a:buSzTx/>
              <a:buNone/>
              <a:defRPr sz="1692"/>
            </a:pPr>
            <a:endParaRPr sz="282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indent="0" algn="ctr" defTabSz="859536">
              <a:spcBef>
                <a:spcPts val="1500"/>
              </a:spcBef>
              <a:buSzTx/>
              <a:buNone/>
              <a:defRPr sz="28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pPr>
            <a:r>
              <a:t>The Price Above is after filling my tank up </a:t>
            </a:r>
          </a:p>
        </p:txBody>
      </p:sp>
      <p:pic>
        <p:nvPicPr>
          <p:cNvPr id="122" name="Google Shape;76;p16" descr="Google Shape;76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6375" y="0"/>
            <a:ext cx="3857627" cy="50214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1;p17"/>
          <p:cNvSpPr txBox="1"/>
          <p:nvPr>
            <p:ph type="title"/>
          </p:nvPr>
        </p:nvSpPr>
        <p:spPr>
          <a:xfrm>
            <a:off x="458599" y="280024"/>
            <a:ext cx="8520602" cy="572702"/>
          </a:xfrm>
          <a:prstGeom prst="rect">
            <a:avLst/>
          </a:prstGeom>
        </p:spPr>
        <p:txBody>
          <a:bodyPr/>
          <a:lstStyle>
            <a:lvl1pPr algn="ctr" defTabSz="768095">
              <a:defRPr sz="25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</a:lstStyle>
          <a:p>
            <a:pPr/>
            <a:r>
              <a:t>Contributors to High Gas Prices</a:t>
            </a:r>
          </a:p>
        </p:txBody>
      </p:sp>
      <p:sp>
        <p:nvSpPr>
          <p:cNvPr id="125" name="Google Shape;82;p17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600"/>
              </a:spcBef>
              <a:buSzTx/>
              <a:buNone/>
            </a:pPr>
          </a:p>
        </p:txBody>
      </p:sp>
      <p:pic>
        <p:nvPicPr>
          <p:cNvPr id="126" name="Google Shape;83;p17" descr="Google Shape;83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41749" y="1152475"/>
            <a:ext cx="2287625" cy="2287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Google Shape;84;p17" descr="Google Shape;84;p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76" y="989549"/>
            <a:ext cx="2287627" cy="244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Google Shape;85;p17" descr="Google Shape;85;p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86820" y="2286024"/>
            <a:ext cx="3907401" cy="26632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" grpId="2"/>
      <p:bldP build="whole" bldLvl="1" animBg="1" rev="0" advAuto="0" spid="126" grpId="4"/>
      <p:bldP build="whole" bldLvl="1" animBg="1" rev="0" advAuto="0" spid="124" grpId="1"/>
      <p:bldP build="whole" bldLvl="1" animBg="1" rev="0" advAuto="0" spid="128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90;p18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 algn="ctr" defTabSz="768095">
              <a:defRPr sz="25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</a:lstStyle>
          <a:p>
            <a:pPr/>
            <a:r>
              <a:t>Solution</a:t>
            </a:r>
          </a:p>
        </p:txBody>
      </p:sp>
      <p:pic>
        <p:nvPicPr>
          <p:cNvPr id="131" name="Google Shape;91;p18" descr="Google Shape;91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96" y="2313050"/>
            <a:ext cx="3867726" cy="2636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Google Shape;92;p18" descr="Google Shape;92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35724" y="1253637"/>
            <a:ext cx="3724193" cy="2636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1"/>
      <p:bldP build="whole" bldLvl="1" animBg="1" rev="0" advAuto="0" spid="131" grpId="2"/>
      <p:bldP build="whole" bldLvl="1" animBg="1" rev="0" advAuto="0" spid="132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97;p19"/>
          <p:cNvSpPr txBox="1"/>
          <p:nvPr>
            <p:ph type="title"/>
          </p:nvPr>
        </p:nvSpPr>
        <p:spPr>
          <a:xfrm>
            <a:off x="3630900" y="96324"/>
            <a:ext cx="5513101" cy="572702"/>
          </a:xfrm>
          <a:prstGeom prst="rect">
            <a:avLst/>
          </a:prstGeom>
        </p:spPr>
        <p:txBody>
          <a:bodyPr/>
          <a:lstStyle>
            <a:lvl1pPr algn="ctr" defTabSz="768095">
              <a:defRPr sz="252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</a:lstStyle>
          <a:p>
            <a:pPr/>
            <a:r>
              <a:t>Spoken Word</a:t>
            </a:r>
          </a:p>
        </p:txBody>
      </p:sp>
      <p:sp>
        <p:nvSpPr>
          <p:cNvPr id="135" name="Google Shape;98;p19"/>
          <p:cNvSpPr txBox="1"/>
          <p:nvPr>
            <p:ph type="body" idx="1"/>
          </p:nvPr>
        </p:nvSpPr>
        <p:spPr>
          <a:xfrm>
            <a:off x="66324" y="96325"/>
            <a:ext cx="8948402" cy="49533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buSzTx/>
              <a:buNone/>
              <a:defRPr sz="1200">
                <a:solidFill>
                  <a:srgbClr val="FFFFFF"/>
                </a:solidFill>
              </a:defRPr>
            </a:pPr>
            <a:r>
              <a:t>Gas Prices have become a need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Forget to get food , Forget to take Vacations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To see the high tides and rising suns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Instead I will make sure my gas tank is full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Full for $3.89 a gallon.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I will stay home and enjoy the last episode, I won’t experience my summer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You ask why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My car is full, therefore I can’t let it go empty. I can't throw the money I poured into my tank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My life has been revolved around the amount of gas goes in.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Well happy summer, I’ll imagine the smell of the sea, the sun hitting my skin and the drinks touching my lips.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SzTx/>
              <a:buNone/>
              <a:defRPr sz="1200">
                <a:solidFill>
                  <a:srgbClr val="FFFFFF"/>
                </a:solidFill>
              </a:defRPr>
            </a:pPr>
            <a:r>
              <a:t>Well that's all a dream now,  Back to reality.</a:t>
            </a:r>
          </a:p>
        </p:txBody>
      </p:sp>
      <p:pic>
        <p:nvPicPr>
          <p:cNvPr id="136" name="Audio Recording.m4a" descr="Audio Recording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772400" y="4057650"/>
            <a:ext cx="571500" cy="57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6666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