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7b464d49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7b464d49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7b464d499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7b464d499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7b464d499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57b464d499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7b464d499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57b464d499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NT60PX2Z41ApcltqgoWXE8fp9lGxAs3M/view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Essay IV-Hip Slice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Ethan Mathews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776776" cy="26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6775" y="2698700"/>
            <a:ext cx="4367226" cy="244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4"/>
          <p:cNvSpPr txBox="1"/>
          <p:nvPr/>
        </p:nvSpPr>
        <p:spPr>
          <a:xfrm>
            <a:off x="5293950" y="1664350"/>
            <a:ext cx="2990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Vintage Park</a:t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72000" cy="275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754725"/>
            <a:ext cx="4572000" cy="238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 txBox="1"/>
          <p:nvPr/>
        </p:nvSpPr>
        <p:spPr>
          <a:xfrm>
            <a:off x="5284550" y="1751700"/>
            <a:ext cx="29997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Day Creek Park</a:t>
            </a:r>
            <a:endParaRPr sz="18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72000" cy="25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571750"/>
            <a:ext cx="45720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571750"/>
            <a:ext cx="4572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6"/>
          <p:cNvSpPr txBox="1"/>
          <p:nvPr/>
        </p:nvSpPr>
        <p:spPr>
          <a:xfrm>
            <a:off x="4899025" y="1523300"/>
            <a:ext cx="2980800" cy="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Victoria Arbors Park</a:t>
            </a: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Audio Slide</a:t>
            </a:r>
            <a:endParaRPr/>
          </a:p>
        </p:txBody>
      </p:sp>
      <p:sp>
        <p:nvSpPr>
          <p:cNvPr id="168" name="Google Shape;168;p1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https://drive.google.com/file/d/1NT60PX2Z41ApcltqgoWXE8fp9lGxAs3M/view</a:t>
            </a:r>
            <a:endParaRPr/>
          </a:p>
        </p:txBody>
      </p:sp>
      <p:pic>
        <p:nvPicPr>
          <p:cNvPr id="169" name="Google Shape;169;p17" title="May 19, 2019 10:50 PM.webm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7100" y="2509475"/>
            <a:ext cx="1369800" cy="102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