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  <p:embeddedFont>
      <p:font typeface="La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Italic.fntdata"/><Relationship Id="rId6" Type="http://schemas.openxmlformats.org/officeDocument/2006/relationships/slide" Target="slides/slide1.xml"/><Relationship Id="rId18" Type="http://schemas.openxmlformats.org/officeDocument/2006/relationships/font" Target="fonts/La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a7070882d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a7070882d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a7070882d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5a7070882d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a7070882d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a7070882d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a7070882d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a7070882d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a7070882d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a7070882d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Parking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By: Lyle Loc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Week 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84347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Filled up</a:t>
            </a:r>
            <a:endParaRPr/>
          </a:p>
        </p:txBody>
      </p:sp>
      <p:pic>
        <p:nvPicPr>
          <p:cNvPr id="142" name="Google Shape;14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9050" y="1390447"/>
            <a:ext cx="7155801" cy="322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Second Week</a:t>
            </a:r>
            <a:endParaRPr/>
          </a:p>
        </p:txBody>
      </p:sp>
      <p:sp>
        <p:nvSpPr>
          <p:cNvPr id="148" name="Google Shape;148;p15"/>
          <p:cNvSpPr txBox="1"/>
          <p:nvPr>
            <p:ph idx="1" type="body"/>
          </p:nvPr>
        </p:nvSpPr>
        <p:spPr>
          <a:xfrm>
            <a:off x="1297500" y="84870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Still filled up</a:t>
            </a:r>
            <a:endParaRPr/>
          </a:p>
        </p:txBody>
      </p:sp>
      <p:pic>
        <p:nvPicPr>
          <p:cNvPr id="149" name="Google Shape;14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9250" y="1385150"/>
            <a:ext cx="6506825" cy="349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Staff Parking</a:t>
            </a:r>
            <a:endParaRPr/>
          </a:p>
        </p:txBody>
      </p:sp>
      <p:sp>
        <p:nvSpPr>
          <p:cNvPr id="155" name="Google Shape;155;p16"/>
          <p:cNvSpPr txBox="1"/>
          <p:nvPr>
            <p:ph idx="1" type="body"/>
          </p:nvPr>
        </p:nvSpPr>
        <p:spPr>
          <a:xfrm>
            <a:off x="1297500" y="88590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Staff parking takes up student parking causing limited space</a:t>
            </a:r>
            <a:endParaRPr/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1125" y="1430550"/>
            <a:ext cx="5011650" cy="334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 week </a:t>
            </a:r>
            <a:endParaRPr/>
          </a:p>
        </p:txBody>
      </p:sp>
      <p:sp>
        <p:nvSpPr>
          <p:cNvPr id="162" name="Google Shape;162;p17"/>
          <p:cNvSpPr txBox="1"/>
          <p:nvPr>
            <p:ph idx="1" type="body"/>
          </p:nvPr>
        </p:nvSpPr>
        <p:spPr>
          <a:xfrm>
            <a:off x="1297500" y="9726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parking spaces available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Students dropping?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6300" y="1871500"/>
            <a:ext cx="6135001" cy="299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169" name="Google Shape;169;p18"/>
          <p:cNvSpPr txBox="1"/>
          <p:nvPr>
            <p:ph idx="1" type="body"/>
          </p:nvPr>
        </p:nvSpPr>
        <p:spPr>
          <a:xfrm>
            <a:off x="1136350" y="966450"/>
            <a:ext cx="3920400" cy="16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feel to get a parking spot, you would need to show up earlier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Staff parking should be separated from student parking to have more student parking spaces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There should be more student parking on campus</a:t>
            </a:r>
            <a:endParaRPr/>
          </a:p>
        </p:txBody>
      </p:sp>
      <p:pic>
        <p:nvPicPr>
          <p:cNvPr id="170" name="Google Shape;17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1975" y="1100825"/>
            <a:ext cx="3782450" cy="2485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