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Slab"/>
      <p:regular r:id="rId11"/>
      <p:bold r:id="rId12"/>
    </p:embeddedFon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Slab-regular.fntdata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font" Target="fonts/RobotoSla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179509983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179509983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179509983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179509983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179509983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179509983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179509983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179509983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8.jpg"/><Relationship Id="rId5" Type="http://schemas.openxmlformats.org/officeDocument/2006/relationships/image" Target="../media/image3.png"/><Relationship Id="rId6" Type="http://schemas.openxmlformats.org/officeDocument/2006/relationships/image" Target="../media/image2.jpg"/><Relationship Id="rId7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youtu.be/dc9DVPjzZl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Peer </a:t>
            </a:r>
            <a:r>
              <a:rPr lang="en"/>
              <a:t>pressure</a:t>
            </a:r>
            <a:r>
              <a:rPr lang="en"/>
              <a:t> 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nasim khodadadi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r>
              <a:rPr lang="en"/>
              <a:t> 1B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Prof. Dean Ramser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peer </a:t>
            </a:r>
            <a:r>
              <a:rPr lang="en"/>
              <a:t>pressure? </a:t>
            </a:r>
            <a:r>
              <a:rPr lang="en"/>
              <a:t> 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Peer </a:t>
            </a:r>
            <a:r>
              <a:rPr lang="en"/>
              <a:t>pressure</a:t>
            </a:r>
            <a:r>
              <a:rPr lang="en"/>
              <a:t> is the influence on people by peers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or the effects of individuals by encouraging other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peers in different situations of 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Friendship( Meshram).</a:t>
            </a:r>
            <a:r>
              <a:rPr lang="en"/>
              <a:t> </a:t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550" y="308450"/>
            <a:ext cx="3174701" cy="4526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311700" y="579775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Peer </a:t>
            </a:r>
            <a:r>
              <a:rPr lang="en"/>
              <a:t>pressure</a:t>
            </a:r>
            <a:r>
              <a:rPr lang="en"/>
              <a:t> </a:t>
            </a:r>
            <a:r>
              <a:rPr lang="en"/>
              <a:t>effectiveness</a:t>
            </a:r>
            <a:r>
              <a:rPr lang="en"/>
              <a:t> </a:t>
            </a:r>
            <a:endParaRPr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250" y="1489827"/>
            <a:ext cx="2463675" cy="2388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700" y="2633750"/>
            <a:ext cx="2294331" cy="215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5675" y="2415650"/>
            <a:ext cx="2588464" cy="246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5224" y="671800"/>
            <a:ext cx="2383175" cy="207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 rotWithShape="1">
          <a:blip r:embed="rId7">
            <a:alphaModFix/>
          </a:blip>
          <a:srcRect b="-4519" l="0" r="0" t="4520"/>
          <a:stretch/>
        </p:blipFill>
        <p:spPr>
          <a:xfrm>
            <a:off x="3637362" y="1489813"/>
            <a:ext cx="2147925" cy="159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can do? 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175" y="2489200"/>
            <a:ext cx="33051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9375" y="243638"/>
            <a:ext cx="3000375" cy="2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Spoken Word </a:t>
            </a:r>
            <a:endParaRPr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https://youtu.be/dc9DVPjzZlo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Someone in life is hard to tell / move you down hard to tell / break your heart hard to tell /peers are everywhere / should I say yes or no to them? / am I be alone hard to tell ? / what I can do? hard to say/ stop following them / be brave and aware hard to tell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