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16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3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2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6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1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98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64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3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06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7432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01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4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39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62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48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D4EB33B-680F-4655-AA22-0F02E32EDEB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C36FA-0AFD-4165-B464-78832BC2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557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EC6FFF-3949-4638-A265-B1515909B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1DE802-1695-4064-AA3D-874B7FD9F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8694" y="1063416"/>
            <a:ext cx="6034406" cy="4811730"/>
          </a:xfrm>
        </p:spPr>
        <p:txBody>
          <a:bodyPr anchor="ctr">
            <a:normAutofit/>
          </a:bodyPr>
          <a:lstStyle/>
          <a:p>
            <a:pPr algn="r"/>
            <a:r>
              <a:rPr lang="en-US" sz="6600" dirty="0"/>
              <a:t>Poor Parenting and how it Affects the Public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05BC5F-3118-49D0-B18C-5D9CC922C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0733" y="0"/>
            <a:ext cx="321564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8C2AF4-3842-4067-8FF6-6EE714868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5882" y="1063416"/>
            <a:ext cx="2591618" cy="4811730"/>
          </a:xfrm>
        </p:spPr>
        <p:txBody>
          <a:bodyPr anchor="ctr">
            <a:normAutofit/>
          </a:bodyPr>
          <a:lstStyle/>
          <a:p>
            <a:r>
              <a:rPr lang="en-US" dirty="0"/>
              <a:t>By Kenyon Johnson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4B1E59-3C8A-453C-B841-6AB3B0CF7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3344" y="0"/>
            <a:ext cx="1438656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5908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BFD25-94D3-46C7-B123-A5269C595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What defines a bad parent?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98DA1-1C99-45A7-A9E3-E24DA79F4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r>
              <a:rPr lang="en-US" dirty="0"/>
              <a:t>Same parenting style passed down from their own parents.</a:t>
            </a:r>
          </a:p>
          <a:p>
            <a:r>
              <a:rPr lang="en-US" dirty="0"/>
              <a:t>A lack of supervision. </a:t>
            </a:r>
          </a:p>
          <a:p>
            <a:r>
              <a:rPr lang="en-US" dirty="0"/>
              <a:t>Being </a:t>
            </a:r>
            <a:r>
              <a:rPr lang="en-US" dirty="0" err="1"/>
              <a:t>persmissve</a:t>
            </a:r>
            <a:r>
              <a:rPr lang="en-US" dirty="0"/>
              <a:t> or neglectful towards their child.</a:t>
            </a:r>
          </a:p>
          <a:p>
            <a:r>
              <a:rPr lang="en-US" dirty="0"/>
              <a:t> No quality time.</a:t>
            </a:r>
          </a:p>
        </p:txBody>
      </p:sp>
    </p:spTree>
    <p:extLst>
      <p:ext uri="{BB962C8B-B14F-4D97-AF65-F5344CB8AC3E}">
        <p14:creationId xmlns:p14="http://schemas.microsoft.com/office/powerpoint/2010/main" val="3698838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ree, wall, skating&#10;&#10;Description automatically generated">
            <a:extLst>
              <a:ext uri="{FF2B5EF4-FFF2-40B4-BE49-F238E27FC236}">
                <a16:creationId xmlns:a16="http://schemas.microsoft.com/office/drawing/2014/main" id="{D87DDBBE-1972-4FA5-81BE-8B7431C79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" y="4362007"/>
            <a:ext cx="3165229" cy="2403564"/>
          </a:xfrm>
          <a:prstGeom prst="rect">
            <a:avLst/>
          </a:prstGeom>
        </p:spPr>
      </p:pic>
      <p:pic>
        <p:nvPicPr>
          <p:cNvPr id="12" name="Picture 11" descr="A picture containing table, indoor, sitting&#10;&#10;Description automatically generated">
            <a:extLst>
              <a:ext uri="{FF2B5EF4-FFF2-40B4-BE49-F238E27FC236}">
                <a16:creationId xmlns:a16="http://schemas.microsoft.com/office/drawing/2014/main" id="{430AB60F-C0B3-4494-967A-9D17321A6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366" y="92430"/>
            <a:ext cx="3245859" cy="3030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A287EB1-63D3-49A7-80D0-3A863F268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519" y="3989546"/>
            <a:ext cx="2975626" cy="2776025"/>
          </a:xfrm>
          <a:prstGeom prst="rect">
            <a:avLst/>
          </a:prstGeom>
        </p:spPr>
      </p:pic>
      <p:pic>
        <p:nvPicPr>
          <p:cNvPr id="5" name="Picture 4" descr="A picture containing wall, indoor, building&#10;&#10;Description automatically generated">
            <a:extLst>
              <a:ext uri="{FF2B5EF4-FFF2-40B4-BE49-F238E27FC236}">
                <a16:creationId xmlns:a16="http://schemas.microsoft.com/office/drawing/2014/main" id="{1F10A890-4590-4174-95C9-BBA601E6D4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39" y="4081975"/>
            <a:ext cx="2208628" cy="2776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AFE891-803F-4DE5-969B-3070E73AB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this issue </a:t>
            </a:r>
            <a:r>
              <a:rPr lang="en-US" dirty="0">
                <a:solidFill>
                  <a:schemeClr val="bg1"/>
                </a:solidFill>
              </a:rPr>
              <a:t>involves</a:t>
            </a:r>
            <a:r>
              <a:rPr lang="en-US" dirty="0"/>
              <a:t> the public?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D5F56-23DF-4D3A-A77D-6438D2513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8385" y="2649635"/>
            <a:ext cx="7161017" cy="1712372"/>
          </a:xfrm>
        </p:spPr>
        <p:txBody>
          <a:bodyPr>
            <a:normAutofit/>
          </a:bodyPr>
          <a:lstStyle/>
          <a:p>
            <a:r>
              <a:rPr lang="en-US" sz="1600" dirty="0"/>
              <a:t>Irrational behavior from the child.</a:t>
            </a:r>
          </a:p>
          <a:p>
            <a:r>
              <a:rPr lang="en-US" sz="1600" dirty="0"/>
              <a:t>Create depression in their child’s mind.</a:t>
            </a:r>
          </a:p>
          <a:p>
            <a:r>
              <a:rPr lang="en-US" sz="1600" dirty="0"/>
              <a:t>Creating Disturbance in Neighborhoods/Apartment </a:t>
            </a:r>
            <a:r>
              <a:rPr lang="en-US" sz="1600" dirty="0" err="1"/>
              <a:t>Complexs</a:t>
            </a:r>
            <a:r>
              <a:rPr lang="en-US" sz="1600" dirty="0"/>
              <a:t>’</a:t>
            </a:r>
          </a:p>
          <a:p>
            <a:r>
              <a:rPr lang="en-US" sz="1600" dirty="0"/>
              <a:t>Leaving trash around the Neighborhoods/Apartment </a:t>
            </a:r>
            <a:r>
              <a:rPr lang="en-US" sz="1600" dirty="0" err="1"/>
              <a:t>Complexs</a:t>
            </a:r>
            <a:r>
              <a:rPr lang="en-US" sz="1600" dirty="0"/>
              <a:t>’</a:t>
            </a:r>
          </a:p>
          <a:p>
            <a:pPr lvl="1"/>
            <a:endParaRPr lang="en-US" sz="2000" dirty="0"/>
          </a:p>
          <a:p>
            <a:pPr marL="914400" lvl="1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8" name="Picture 7" descr="A picture containing building, indoor, wall&#10;&#10;Description automatically generated">
            <a:extLst>
              <a:ext uri="{FF2B5EF4-FFF2-40B4-BE49-F238E27FC236}">
                <a16:creationId xmlns:a16="http://schemas.microsoft.com/office/drawing/2014/main" id="{CD7A7061-B4AE-4EC0-9379-BE3A126ECF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3" y="365125"/>
            <a:ext cx="3793476" cy="431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56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3C9B7-CD75-4A41-AD13-DED1545C6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DE6B6-9468-4A8C-8DCC-9C7FAB41E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a parenting class</a:t>
            </a:r>
          </a:p>
          <a:p>
            <a:pPr lvl="1"/>
            <a:r>
              <a:rPr lang="en-US" dirty="0"/>
              <a:t>Online Course.</a:t>
            </a:r>
          </a:p>
          <a:p>
            <a:pPr lvl="1"/>
            <a:r>
              <a:rPr lang="en-US" dirty="0"/>
              <a:t>In Class sessions </a:t>
            </a:r>
          </a:p>
          <a:p>
            <a:pPr lvl="1"/>
            <a:r>
              <a:rPr lang="en-US" dirty="0" err="1"/>
              <a:t>Authorative</a:t>
            </a:r>
            <a:r>
              <a:rPr lang="en-US" dirty="0"/>
              <a:t> or Authoritarian Parenting Style</a:t>
            </a:r>
          </a:p>
        </p:txBody>
      </p:sp>
    </p:spTree>
    <p:extLst>
      <p:ext uri="{BB962C8B-B14F-4D97-AF65-F5344CB8AC3E}">
        <p14:creationId xmlns:p14="http://schemas.microsoft.com/office/powerpoint/2010/main" val="118782675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7122C-A7AA-4413-AD05-81C1BF089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Limitations to the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0C44-822E-49E8-B5D1-3F31ECC8E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r>
              <a:rPr lang="en-US" dirty="0"/>
              <a:t>Online class </a:t>
            </a:r>
            <a:r>
              <a:rPr lang="en-US"/>
              <a:t>is more restricted </a:t>
            </a:r>
          </a:p>
          <a:p>
            <a:r>
              <a:rPr lang="en-US" dirty="0"/>
              <a:t>In Class is usually more expensive</a:t>
            </a:r>
          </a:p>
        </p:txBody>
      </p:sp>
      <p:pic>
        <p:nvPicPr>
          <p:cNvPr id="4" name="EAF48770">
            <a:hlinkClick r:id="" action="ppaction://media"/>
            <a:extLst>
              <a:ext uri="{FF2B5EF4-FFF2-40B4-BE49-F238E27FC236}">
                <a16:creationId xmlns:a16="http://schemas.microsoft.com/office/drawing/2014/main" id="{254E554C-BE90-40FF-A20B-05BE25B329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83896" y="45594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665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115</Words>
  <Application>Microsoft Office PowerPoint</Application>
  <PresentationFormat>Widescreen</PresentationFormat>
  <Paragraphs>20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Poor Parenting and how it Affects the Public</vt:lpstr>
      <vt:lpstr>What defines a bad parent?</vt:lpstr>
      <vt:lpstr>How does this issue involves the public?</vt:lpstr>
      <vt:lpstr>Possible Solutions</vt:lpstr>
      <vt:lpstr>Limitations to the Solutions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Poor Parenting and how it Affects the Public</dc:title>
  <dc:creator>My LapTop</dc:creator>
  <cp:lastModifiedBy>My LapTop</cp:lastModifiedBy>
  <cp:revision>6</cp:revision>
  <dcterms:created xsi:type="dcterms:W3CDTF">2019-05-20T00:29:23Z</dcterms:created>
  <dcterms:modified xsi:type="dcterms:W3CDTF">2019-05-20T06:30:28Z</dcterms:modified>
</cp:coreProperties>
</file>