
<file path=[Content_Types].xml><?xml version="1.0" encoding="utf-8"?>
<Types xmlns="http://schemas.openxmlformats.org/package/2006/content-types">
  <Default Extension="HEIC" ContentType="image/jpeg"/>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05"/>
    <p:restoredTop sz="94671"/>
  </p:normalViewPr>
  <p:slideViewPr>
    <p:cSldViewPr snapToGrid="0" snapToObjects="1">
      <p:cViewPr varScale="1">
        <p:scale>
          <a:sx n="80" d="100"/>
          <a:sy n="80" d="100"/>
        </p:scale>
        <p:origin x="192" y="5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5/9/19</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5/9/19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5/9/19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5/9/19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5/9/19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5/9/19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5/9/19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5/9/19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5/9/19</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8.HEIC"/><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33B97-80DA-5E43-B376-DFFDD5EB5136}"/>
              </a:ext>
            </a:extLst>
          </p:cNvPr>
          <p:cNvSpPr>
            <a:spLocks noGrp="1"/>
          </p:cNvSpPr>
          <p:nvPr>
            <p:ph type="ctrTitle"/>
          </p:nvPr>
        </p:nvSpPr>
        <p:spPr/>
        <p:txBody>
          <a:bodyPr/>
          <a:lstStyle/>
          <a:p>
            <a:r>
              <a:rPr lang="en-US" dirty="0"/>
              <a:t>The Dangerous Intersection</a:t>
            </a:r>
          </a:p>
        </p:txBody>
      </p:sp>
      <p:sp>
        <p:nvSpPr>
          <p:cNvPr id="3" name="Subtitle 2">
            <a:extLst>
              <a:ext uri="{FF2B5EF4-FFF2-40B4-BE49-F238E27FC236}">
                <a16:creationId xmlns:a16="http://schemas.microsoft.com/office/drawing/2014/main" id="{29FA0448-D2B3-3A42-BB65-C4A3B225837E}"/>
              </a:ext>
            </a:extLst>
          </p:cNvPr>
          <p:cNvSpPr>
            <a:spLocks noGrp="1"/>
          </p:cNvSpPr>
          <p:nvPr>
            <p:ph type="subTitle" idx="1"/>
          </p:nvPr>
        </p:nvSpPr>
        <p:spPr/>
        <p:txBody>
          <a:bodyPr/>
          <a:lstStyle/>
          <a:p>
            <a:endParaRPr lang="en-US" dirty="0"/>
          </a:p>
          <a:p>
            <a:r>
              <a:rPr lang="en-US" dirty="0"/>
              <a:t>Maria Guzman</a:t>
            </a:r>
          </a:p>
          <a:p>
            <a:r>
              <a:rPr lang="en-US" dirty="0"/>
              <a:t>May 8, 2019</a:t>
            </a:r>
          </a:p>
        </p:txBody>
      </p:sp>
    </p:spTree>
    <p:extLst>
      <p:ext uri="{BB962C8B-B14F-4D97-AF65-F5344CB8AC3E}">
        <p14:creationId xmlns:p14="http://schemas.microsoft.com/office/powerpoint/2010/main" val="91449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7B3BA-FEC2-534E-AD97-4166FA48DB21}"/>
              </a:ext>
            </a:extLst>
          </p:cNvPr>
          <p:cNvSpPr>
            <a:spLocks noGrp="1"/>
          </p:cNvSpPr>
          <p:nvPr>
            <p:ph type="title"/>
          </p:nvPr>
        </p:nvSpPr>
        <p:spPr/>
        <p:txBody>
          <a:bodyPr/>
          <a:lstStyle/>
          <a:p>
            <a:pPr algn="ctr"/>
            <a:r>
              <a:rPr lang="en-US" dirty="0"/>
              <a:t>Before </a:t>
            </a:r>
          </a:p>
        </p:txBody>
      </p:sp>
      <p:pic>
        <p:nvPicPr>
          <p:cNvPr id="6" name="Content Placeholder 5">
            <a:extLst>
              <a:ext uri="{FF2B5EF4-FFF2-40B4-BE49-F238E27FC236}">
                <a16:creationId xmlns:a16="http://schemas.microsoft.com/office/drawing/2014/main" id="{3471DE2E-07CE-2D44-A9E3-81140263797D}"/>
              </a:ext>
            </a:extLst>
          </p:cNvPr>
          <p:cNvPicPr>
            <a:picLocks noGrp="1" noChangeAspect="1"/>
          </p:cNvPicPr>
          <p:nvPr>
            <p:ph sz="half" idx="1"/>
          </p:nvPr>
        </p:nvPicPr>
        <p:blipFill>
          <a:blip r:embed="rId2"/>
          <a:stretch>
            <a:fillRect/>
          </a:stretch>
        </p:blipFill>
        <p:spPr>
          <a:xfrm>
            <a:off x="685800" y="2142067"/>
            <a:ext cx="4995863" cy="3649132"/>
          </a:xfrm>
        </p:spPr>
      </p:pic>
      <p:pic>
        <p:nvPicPr>
          <p:cNvPr id="8" name="Content Placeholder 7">
            <a:extLst>
              <a:ext uri="{FF2B5EF4-FFF2-40B4-BE49-F238E27FC236}">
                <a16:creationId xmlns:a16="http://schemas.microsoft.com/office/drawing/2014/main" id="{433F5D45-C66B-8049-97FD-C3D86E79B30F}"/>
              </a:ext>
            </a:extLst>
          </p:cNvPr>
          <p:cNvPicPr>
            <a:picLocks noGrp="1" noChangeAspect="1"/>
          </p:cNvPicPr>
          <p:nvPr>
            <p:ph sz="half" idx="2"/>
          </p:nvPr>
        </p:nvPicPr>
        <p:blipFill>
          <a:blip r:embed="rId3"/>
          <a:stretch>
            <a:fillRect/>
          </a:stretch>
        </p:blipFill>
        <p:spPr>
          <a:xfrm>
            <a:off x="5821363" y="2142067"/>
            <a:ext cx="4995862" cy="3649132"/>
          </a:xfrm>
        </p:spPr>
      </p:pic>
    </p:spTree>
    <p:extLst>
      <p:ext uri="{BB962C8B-B14F-4D97-AF65-F5344CB8AC3E}">
        <p14:creationId xmlns:p14="http://schemas.microsoft.com/office/powerpoint/2010/main" val="2722554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046FB-7081-6840-AF20-499E7BD3A9E1}"/>
              </a:ext>
            </a:extLst>
          </p:cNvPr>
          <p:cNvSpPr>
            <a:spLocks noGrp="1"/>
          </p:cNvSpPr>
          <p:nvPr>
            <p:ph type="title"/>
          </p:nvPr>
        </p:nvSpPr>
        <p:spPr/>
        <p:txBody>
          <a:bodyPr/>
          <a:lstStyle/>
          <a:p>
            <a:pPr algn="ctr"/>
            <a:r>
              <a:rPr lang="en-US" dirty="0"/>
              <a:t>after</a:t>
            </a:r>
          </a:p>
        </p:txBody>
      </p:sp>
      <p:pic>
        <p:nvPicPr>
          <p:cNvPr id="6" name="Content Placeholder 5">
            <a:extLst>
              <a:ext uri="{FF2B5EF4-FFF2-40B4-BE49-F238E27FC236}">
                <a16:creationId xmlns:a16="http://schemas.microsoft.com/office/drawing/2014/main" id="{75FEF66C-9129-0E40-9A2F-E68E926A808B}"/>
              </a:ext>
            </a:extLst>
          </p:cNvPr>
          <p:cNvPicPr>
            <a:picLocks noGrp="1" noChangeAspect="1"/>
          </p:cNvPicPr>
          <p:nvPr>
            <p:ph sz="half" idx="1"/>
          </p:nvPr>
        </p:nvPicPr>
        <p:blipFill>
          <a:blip r:embed="rId2"/>
          <a:stretch>
            <a:fillRect/>
          </a:stretch>
        </p:blipFill>
        <p:spPr>
          <a:xfrm>
            <a:off x="750623" y="2141538"/>
            <a:ext cx="4866216" cy="3649662"/>
          </a:xfrm>
        </p:spPr>
      </p:pic>
      <p:pic>
        <p:nvPicPr>
          <p:cNvPr id="8" name="Content Placeholder 7">
            <a:extLst>
              <a:ext uri="{FF2B5EF4-FFF2-40B4-BE49-F238E27FC236}">
                <a16:creationId xmlns:a16="http://schemas.microsoft.com/office/drawing/2014/main" id="{CC7AD9D2-B1E9-B247-8DBE-0D11000D7670}"/>
              </a:ext>
            </a:extLst>
          </p:cNvPr>
          <p:cNvPicPr>
            <a:picLocks noGrp="1" noChangeAspect="1"/>
          </p:cNvPicPr>
          <p:nvPr>
            <p:ph sz="half" idx="2"/>
          </p:nvPr>
        </p:nvPicPr>
        <p:blipFill>
          <a:blip r:embed="rId3"/>
          <a:stretch>
            <a:fillRect/>
          </a:stretch>
        </p:blipFill>
        <p:spPr>
          <a:xfrm rot="5400000">
            <a:off x="6293148" y="1267122"/>
            <a:ext cx="5181600" cy="3866555"/>
          </a:xfrm>
        </p:spPr>
      </p:pic>
    </p:spTree>
    <p:extLst>
      <p:ext uri="{BB962C8B-B14F-4D97-AF65-F5344CB8AC3E}">
        <p14:creationId xmlns:p14="http://schemas.microsoft.com/office/powerpoint/2010/main" val="1946127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089FD-760D-7346-B02A-3F1391F5650A}"/>
              </a:ext>
            </a:extLst>
          </p:cNvPr>
          <p:cNvSpPr>
            <a:spLocks noGrp="1"/>
          </p:cNvSpPr>
          <p:nvPr>
            <p:ph type="title"/>
          </p:nvPr>
        </p:nvSpPr>
        <p:spPr>
          <a:xfrm>
            <a:off x="685800" y="2074333"/>
            <a:ext cx="1837267" cy="1371600"/>
          </a:xfrm>
        </p:spPr>
        <p:txBody>
          <a:bodyPr/>
          <a:lstStyle/>
          <a:p>
            <a:pPr algn="ctr"/>
            <a:r>
              <a:rPr lang="en-US" dirty="0"/>
              <a:t>Poster</a:t>
            </a:r>
          </a:p>
        </p:txBody>
      </p:sp>
      <p:pic>
        <p:nvPicPr>
          <p:cNvPr id="6" name="Content Placeholder 5" descr="A close up of a map&#10;&#10;Description automatically generated">
            <a:extLst>
              <a:ext uri="{FF2B5EF4-FFF2-40B4-BE49-F238E27FC236}">
                <a16:creationId xmlns:a16="http://schemas.microsoft.com/office/drawing/2014/main" id="{AF07ACB2-8C92-7E44-AB4D-C161D3FAC0DE}"/>
              </a:ext>
            </a:extLst>
          </p:cNvPr>
          <p:cNvPicPr>
            <a:picLocks noGrp="1" noChangeAspect="1"/>
          </p:cNvPicPr>
          <p:nvPr>
            <p:ph idx="1"/>
          </p:nvPr>
        </p:nvPicPr>
        <p:blipFill>
          <a:blip r:embed="rId2"/>
          <a:stretch>
            <a:fillRect/>
          </a:stretch>
        </p:blipFill>
        <p:spPr>
          <a:xfrm>
            <a:off x="2523067" y="609599"/>
            <a:ext cx="6891866" cy="5452533"/>
          </a:xfrm>
        </p:spPr>
      </p:pic>
    </p:spTree>
    <p:extLst>
      <p:ext uri="{BB962C8B-B14F-4D97-AF65-F5344CB8AC3E}">
        <p14:creationId xmlns:p14="http://schemas.microsoft.com/office/powerpoint/2010/main" val="42406218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FCDA2-8B09-D04B-BD7F-1DDC631C02A4}"/>
              </a:ext>
            </a:extLst>
          </p:cNvPr>
          <p:cNvSpPr>
            <a:spLocks noGrp="1"/>
          </p:cNvSpPr>
          <p:nvPr>
            <p:ph type="title"/>
          </p:nvPr>
        </p:nvSpPr>
        <p:spPr>
          <a:xfrm>
            <a:off x="685800" y="0"/>
            <a:ext cx="8956964" cy="6858000"/>
          </a:xfrm>
        </p:spPr>
        <p:txBody>
          <a:bodyPr>
            <a:noAutofit/>
          </a:bodyPr>
          <a:lstStyle/>
          <a:p>
            <a:r>
              <a:rPr lang="en-US" sz="2000" dirty="0">
                <a:cs typeface="Apple Chancery" panose="03020702040506060504" pitchFamily="66" charset="-79"/>
              </a:rPr>
              <a:t>Driving </a:t>
            </a:r>
            <a:r>
              <a:rPr lang="en-US" sz="2000">
                <a:cs typeface="Apple Chancery" panose="03020702040506060504" pitchFamily="66" charset="-79"/>
              </a:rPr>
              <a:t>in your </a:t>
            </a:r>
            <a:r>
              <a:rPr lang="en-US" sz="2000" dirty="0">
                <a:cs typeface="Apple Chancery" panose="03020702040506060504" pitchFamily="66" charset="-79"/>
              </a:rPr>
              <a:t>car, approaching the intersection</a:t>
            </a:r>
            <a:br>
              <a:rPr lang="en-US" sz="2000" dirty="0">
                <a:cs typeface="Apple Chancery" panose="03020702040506060504" pitchFamily="66" charset="-79"/>
              </a:rPr>
            </a:br>
            <a:r>
              <a:rPr lang="en-US" sz="2000" dirty="0">
                <a:cs typeface="Apple Chancery" panose="03020702040506060504" pitchFamily="66" charset="-79"/>
              </a:rPr>
              <a:t>green Light. It’s Okay to go</a:t>
            </a:r>
            <a:br>
              <a:rPr lang="en-US" sz="2000" dirty="0">
                <a:cs typeface="Apple Chancery" panose="03020702040506060504" pitchFamily="66" charset="-79"/>
              </a:rPr>
            </a:br>
            <a:r>
              <a:rPr lang="en-US" sz="2000" dirty="0">
                <a:cs typeface="Apple Chancery" panose="03020702040506060504" pitchFamily="66" charset="-79"/>
              </a:rPr>
              <a:t>I SEE YOU perpendicular to me. a red light illuminating your face</a:t>
            </a:r>
            <a:br>
              <a:rPr lang="en-US" sz="2000" dirty="0">
                <a:cs typeface="Apple Chancery" panose="03020702040506060504" pitchFamily="66" charset="-79"/>
              </a:rPr>
            </a:br>
            <a:r>
              <a:rPr lang="en-US" sz="2000" dirty="0">
                <a:cs typeface="Apple Chancery" panose="03020702040506060504" pitchFamily="66" charset="-79"/>
              </a:rPr>
              <a:t>you seemed to be stopping, a vision of safety  </a:t>
            </a:r>
            <a:br>
              <a:rPr lang="en-US" sz="2000" dirty="0">
                <a:cs typeface="Apple Chancery" panose="03020702040506060504" pitchFamily="66" charset="-79"/>
              </a:rPr>
            </a:br>
            <a:r>
              <a:rPr lang="en-US" sz="2000" dirty="0">
                <a:cs typeface="Apple Chancery" panose="03020702040506060504" pitchFamily="66" charset="-79"/>
              </a:rPr>
              <a:t>but you are not stopping. neither of us are stopping </a:t>
            </a:r>
            <a:br>
              <a:rPr lang="en-US" sz="2000" dirty="0">
                <a:cs typeface="Apple Chancery" panose="03020702040506060504" pitchFamily="66" charset="-79"/>
              </a:rPr>
            </a:br>
            <a:r>
              <a:rPr lang="en-US" sz="2000" dirty="0">
                <a:cs typeface="Apple Chancery" panose="03020702040506060504" pitchFamily="66" charset="-79"/>
              </a:rPr>
              <a:t>We are hurling towards each other, becoming closer and closer together </a:t>
            </a:r>
            <a:br>
              <a:rPr lang="en-US" sz="2000" dirty="0">
                <a:cs typeface="Apple Chancery" panose="03020702040506060504" pitchFamily="66" charset="-79"/>
              </a:rPr>
            </a:br>
            <a:r>
              <a:rPr lang="en-US" sz="2000" dirty="0">
                <a:cs typeface="Apple Chancery" panose="03020702040506060504" pitchFamily="66" charset="-79"/>
              </a:rPr>
              <a:t>almost inches from each other. MY LIFE is flashing before my eyes  preparing for the inescapable collision, and we crash </a:t>
            </a:r>
            <a:br>
              <a:rPr lang="en-US" sz="2000" dirty="0">
                <a:cs typeface="Apple Chancery" panose="03020702040506060504" pitchFamily="66" charset="-79"/>
              </a:rPr>
            </a:br>
            <a:r>
              <a:rPr lang="en-US" sz="2000" dirty="0">
                <a:cs typeface="Apple Chancery" panose="03020702040506060504" pitchFamily="66" charset="-79"/>
              </a:rPr>
              <a:t>Debris flying everywhere, fire igniting over our engines </a:t>
            </a:r>
            <a:br>
              <a:rPr lang="en-US" sz="2000" dirty="0">
                <a:cs typeface="Apple Chancery" panose="03020702040506060504" pitchFamily="66" charset="-79"/>
              </a:rPr>
            </a:br>
            <a:r>
              <a:rPr lang="en-US" sz="2000" dirty="0">
                <a:cs typeface="Apple Chancery" panose="03020702040506060504" pitchFamily="66" charset="-79"/>
              </a:rPr>
              <a:t>metal scraping upon metal, our cars dragging across the cold hard cement</a:t>
            </a:r>
            <a:br>
              <a:rPr lang="en-US" sz="2000" dirty="0">
                <a:cs typeface="Apple Chancery" panose="03020702040506060504" pitchFamily="66" charset="-79"/>
              </a:rPr>
            </a:br>
            <a:r>
              <a:rPr lang="en-US" sz="2000" dirty="0">
                <a:cs typeface="Apple Chancery" panose="03020702040506060504" pitchFamily="66" charset="-79"/>
              </a:rPr>
              <a:t>sirens blasting from afar. I feel blood running down my body </a:t>
            </a:r>
            <a:br>
              <a:rPr lang="en-US" sz="2000" dirty="0">
                <a:cs typeface="Apple Chancery" panose="03020702040506060504" pitchFamily="66" charset="-79"/>
              </a:rPr>
            </a:br>
            <a:r>
              <a:rPr lang="en-US" sz="2000" dirty="0" err="1">
                <a:cs typeface="Apple Chancery" panose="03020702040506060504" pitchFamily="66" charset="-79"/>
              </a:rPr>
              <a:t>i’m</a:t>
            </a:r>
            <a:r>
              <a:rPr lang="en-US" sz="2000" dirty="0">
                <a:cs typeface="Apple Chancery" panose="03020702040506060504" pitchFamily="66" charset="-79"/>
              </a:rPr>
              <a:t> gasping for air, unable to move a single limb </a:t>
            </a:r>
            <a:br>
              <a:rPr lang="en-US" sz="2000" dirty="0">
                <a:cs typeface="Apple Chancery" panose="03020702040506060504" pitchFamily="66" charset="-79"/>
              </a:rPr>
            </a:br>
            <a:r>
              <a:rPr lang="en-US" sz="2000" dirty="0">
                <a:cs typeface="Apple Chancery" panose="03020702040506060504" pitchFamily="66" charset="-79"/>
              </a:rPr>
              <a:t>but I search over the scene looking for you </a:t>
            </a:r>
            <a:br>
              <a:rPr lang="en-US" sz="2000" dirty="0">
                <a:cs typeface="Apple Chancery" panose="03020702040506060504" pitchFamily="66" charset="-79"/>
              </a:rPr>
            </a:br>
            <a:r>
              <a:rPr lang="en-US" sz="2000" dirty="0">
                <a:cs typeface="Apple Chancery" panose="03020702040506060504" pitchFamily="66" charset="-79"/>
              </a:rPr>
              <a:t>I need to make sure you are okay. I see you come out of your car </a:t>
            </a:r>
            <a:br>
              <a:rPr lang="en-US" sz="2000" dirty="0">
                <a:cs typeface="Apple Chancery" panose="03020702040506060504" pitchFamily="66" charset="-79"/>
              </a:rPr>
            </a:br>
            <a:r>
              <a:rPr lang="en-US" sz="2000" dirty="0">
                <a:cs typeface="Apple Chancery" panose="03020702040506060504" pitchFamily="66" charset="-79"/>
              </a:rPr>
              <a:t>I call out for you, but only murmurs come out of my mouth</a:t>
            </a:r>
            <a:br>
              <a:rPr lang="en-US" sz="2000" dirty="0">
                <a:cs typeface="Apple Chancery" panose="03020702040506060504" pitchFamily="66" charset="-79"/>
              </a:rPr>
            </a:br>
            <a:r>
              <a:rPr lang="en-US" sz="2000" dirty="0">
                <a:cs typeface="Apple Chancery" panose="03020702040506060504" pitchFamily="66" charset="-79"/>
              </a:rPr>
              <a:t>I try to reach out asking for your attention</a:t>
            </a:r>
            <a:br>
              <a:rPr lang="en-US" sz="2000" dirty="0">
                <a:cs typeface="Apple Chancery" panose="03020702040506060504" pitchFamily="66" charset="-79"/>
              </a:rPr>
            </a:br>
            <a:r>
              <a:rPr lang="en-US" sz="2000" dirty="0">
                <a:cs typeface="Apple Chancery" panose="03020702040506060504" pitchFamily="66" charset="-79"/>
              </a:rPr>
              <a:t>you look at me with a cold stare,  and then you turned around</a:t>
            </a:r>
            <a:br>
              <a:rPr lang="en-US" sz="2000" dirty="0">
                <a:cs typeface="Apple Chancery" panose="03020702040506060504" pitchFamily="66" charset="-79"/>
              </a:rPr>
            </a:br>
            <a:r>
              <a:rPr lang="en-US" sz="2000" dirty="0">
                <a:cs typeface="Apple Chancery" panose="03020702040506060504" pitchFamily="66" charset="-79"/>
              </a:rPr>
              <a:t>starting to walk away from me and leave the scene of your crime</a:t>
            </a:r>
            <a:br>
              <a:rPr lang="en-US" sz="2000" dirty="0">
                <a:cs typeface="Apple Chancery" panose="03020702040506060504" pitchFamily="66" charset="-79"/>
              </a:rPr>
            </a:br>
            <a:r>
              <a:rPr lang="en-US" sz="2000" dirty="0">
                <a:cs typeface="Apple Chancery" panose="03020702040506060504" pitchFamily="66" charset="-79"/>
              </a:rPr>
              <a:t>you were just a reckless driver</a:t>
            </a:r>
          </a:p>
        </p:txBody>
      </p:sp>
      <p:pic>
        <p:nvPicPr>
          <p:cNvPr id="5" name="Knox Ave">
            <a:hlinkClick r:id="" action="ppaction://media"/>
            <a:extLst>
              <a:ext uri="{FF2B5EF4-FFF2-40B4-BE49-F238E27FC236}">
                <a16:creationId xmlns:a16="http://schemas.microsoft.com/office/drawing/2014/main" id="{5B6CFE9B-776C-8F43-A745-1CDF5D794419}"/>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4"/>
          <a:stretch>
            <a:fillRect/>
          </a:stretch>
        </p:blipFill>
        <p:spPr>
          <a:xfrm>
            <a:off x="10167938" y="2794000"/>
            <a:ext cx="812800" cy="812800"/>
          </a:xfrm>
        </p:spPr>
      </p:pic>
    </p:spTree>
    <p:extLst>
      <p:ext uri="{BB962C8B-B14F-4D97-AF65-F5344CB8AC3E}">
        <p14:creationId xmlns:p14="http://schemas.microsoft.com/office/powerpoint/2010/main" val="4019366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31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Celestial</Template>
  <TotalTime>533</TotalTime>
  <Words>20</Words>
  <Application>Microsoft Macintosh PowerPoint</Application>
  <PresentationFormat>Widescreen</PresentationFormat>
  <Paragraphs>8</Paragraphs>
  <Slides>5</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Celestial</vt:lpstr>
      <vt:lpstr>The Dangerous Intersection</vt:lpstr>
      <vt:lpstr>Before </vt:lpstr>
      <vt:lpstr>after</vt:lpstr>
      <vt:lpstr>Poster</vt:lpstr>
      <vt:lpstr>Driving in your car, approaching the intersection green Light. It’s Okay to go I SEE YOU perpendicular to me. a red light illuminating your face you seemed to be stopping, a vision of safety   but you are not stopping. neither of us are stopping  We are hurling towards each other, becoming closer and closer together  almost inches from each other. MY LIFE is flashing before my eyes  preparing for the inescapable collision, and we crash  Debris flying everywhere, fire igniting over our engines  metal scraping upon metal, our cars dragging across the cold hard cement sirens blasting from afar. I feel blood running down my body  i’m gasping for air, unable to move a single limb  but I search over the scene looking for you  I need to make sure you are okay. I see you come out of your car  I call out for you, but only murmurs come out of my mouth I try to reach out asking for your attention you look at me with a cold stare,  and then you turned around starting to walk away from me and leave the scene of your crime you were just a reckless driver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Dangerous Intersection</dc:title>
  <dc:creator>Maria Guzman</dc:creator>
  <cp:lastModifiedBy>Maria Guzman</cp:lastModifiedBy>
  <cp:revision>7</cp:revision>
  <dcterms:created xsi:type="dcterms:W3CDTF">2019-05-09T06:14:42Z</dcterms:created>
  <dcterms:modified xsi:type="dcterms:W3CDTF">2019-05-09T15:13:02Z</dcterms:modified>
</cp:coreProperties>
</file>