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7818a41e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7818a41e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57818a41e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57818a41e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57818a41e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57818a41e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57818a41e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57818a41e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4.jpg"/><Relationship Id="rId5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rive.google.com/file/d/1s8_N8IPThpKJYI16XwJGmbnXNDWjDYsV/view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Planned Night Time Disturbances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5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Miranda Hutson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 - 1B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5/21/2019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Poster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511888" y="113850"/>
            <a:ext cx="4120225" cy="549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Photographs: The Problem</a:t>
            </a:r>
            <a:endParaRPr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7225" y="1056175"/>
            <a:ext cx="2829150" cy="377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 rotWithShape="1">
          <a:blip r:embed="rId4">
            <a:alphaModFix/>
          </a:blip>
          <a:srcRect b="10063" l="14229" r="14229" t="10063"/>
          <a:stretch/>
        </p:blipFill>
        <p:spPr>
          <a:xfrm>
            <a:off x="983513" y="1529925"/>
            <a:ext cx="3793224" cy="282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Photographs: The Solution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90175"/>
            <a:ext cx="2567975" cy="34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9676" y="1190176"/>
            <a:ext cx="2567975" cy="34239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eighborhood watch picture street sign" id="76" name="Google Shape;76;p16"/>
          <p:cNvPicPr preferRelativeResize="0"/>
          <p:nvPr/>
        </p:nvPicPr>
        <p:blipFill rotWithShape="1">
          <a:blip r:embed="rId5">
            <a:alphaModFix/>
          </a:blip>
          <a:srcRect b="0" l="29348" r="29274" t="4150"/>
          <a:stretch/>
        </p:blipFill>
        <p:spPr>
          <a:xfrm>
            <a:off x="5926650" y="1120300"/>
            <a:ext cx="2567975" cy="342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Poem</a:t>
            </a:r>
            <a:endParaRPr/>
          </a:p>
        </p:txBody>
      </p:sp>
      <p:pic>
        <p:nvPicPr>
          <p:cNvPr id="82" name="Google Shape;82;p17" title="IMG_1218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2725" y="122817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