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7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50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24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57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1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13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62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0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4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9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45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1321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59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99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68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424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9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FCA1B2B-68D6-4FCB-A63C-24E9D6F38C48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7FA0C-9346-4CD1-9D80-E2807E3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244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8226B-E578-4F96-9E46-C08E932B26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Homelessness In South Los Angeles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B152F-59A2-4F66-9153-5D3940153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366245"/>
          </a:xfrm>
        </p:spPr>
        <p:txBody>
          <a:bodyPr>
            <a:normAutofit/>
          </a:bodyPr>
          <a:lstStyle/>
          <a:p>
            <a:r>
              <a:rPr lang="en-US" dirty="0"/>
              <a:t>Jonathan Correa</a:t>
            </a:r>
          </a:p>
          <a:p>
            <a:r>
              <a:rPr lang="en-US" dirty="0"/>
              <a:t>English 350</a:t>
            </a:r>
          </a:p>
          <a:p>
            <a:r>
              <a:rPr lang="en-US" dirty="0"/>
              <a:t>Professor </a:t>
            </a:r>
            <a:r>
              <a:rPr lang="en-US" dirty="0" err="1"/>
              <a:t>Ramser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53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9528BE-FECE-4514-99CE-13F591133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027" y="1454963"/>
            <a:ext cx="4867272" cy="33083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/>
              <a:t>Poster</a:t>
            </a:r>
          </a:p>
        </p:txBody>
      </p:sp>
      <p:pic>
        <p:nvPicPr>
          <p:cNvPr id="5" name="Content Placeholder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EC436DB0-0B5A-44BD-8EF0-03F044679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8"/>
          <a:stretch/>
        </p:blipFill>
        <p:spPr>
          <a:xfrm rot="5400000">
            <a:off x="78856" y="502692"/>
            <a:ext cx="6547886" cy="60198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347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3C06E-57AE-472C-88EF-2C199E93C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tent in the sand&#10;&#10;Description automatically generated">
            <a:extLst>
              <a:ext uri="{FF2B5EF4-FFF2-40B4-BE49-F238E27FC236}">
                <a16:creationId xmlns:a16="http://schemas.microsoft.com/office/drawing/2014/main" id="{0428CEFD-6CC7-436E-AA0D-8DFA14424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86" y="452717"/>
            <a:ext cx="10824154" cy="6205495"/>
          </a:xfrm>
        </p:spPr>
      </p:pic>
    </p:spTree>
    <p:extLst>
      <p:ext uri="{BB962C8B-B14F-4D97-AF65-F5344CB8AC3E}">
        <p14:creationId xmlns:p14="http://schemas.microsoft.com/office/powerpoint/2010/main" val="1348960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01FF4-5434-4F06-8F70-C79EC5FAD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flower&#10;&#10;Description automatically generated">
            <a:extLst>
              <a:ext uri="{FF2B5EF4-FFF2-40B4-BE49-F238E27FC236}">
                <a16:creationId xmlns:a16="http://schemas.microsoft.com/office/drawing/2014/main" id="{1EA7FDF7-FEFA-4BAF-A8A3-7E741F2D8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06049" y="826458"/>
            <a:ext cx="6893191" cy="5169893"/>
          </a:xfrm>
        </p:spPr>
      </p:pic>
      <p:pic>
        <p:nvPicPr>
          <p:cNvPr id="7" name="Picture 6" descr="A stone building&#10;&#10;Description automatically generated">
            <a:extLst>
              <a:ext uri="{FF2B5EF4-FFF2-40B4-BE49-F238E27FC236}">
                <a16:creationId xmlns:a16="http://schemas.microsoft.com/office/drawing/2014/main" id="{0054CF0B-CE37-4484-88CB-5E233951B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4513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2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06D0D-ED1A-4390-BC2C-06A7190F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8" descr="A close up of a building&#10;&#10;Description automatically generated">
            <a:extLst>
              <a:ext uri="{FF2B5EF4-FFF2-40B4-BE49-F238E27FC236}">
                <a16:creationId xmlns:a16="http://schemas.microsoft.com/office/drawing/2014/main" id="{D2C2278F-CA40-47EE-AF71-61651DFA4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70052" y="425949"/>
            <a:ext cx="6857999" cy="6006105"/>
          </a:xfrm>
        </p:spPr>
      </p:pic>
      <p:pic>
        <p:nvPicPr>
          <p:cNvPr id="11" name="Picture 10" descr="A picture containing building, ground, outdoor, wall&#10;&#10;Description automatically generated">
            <a:extLst>
              <a:ext uri="{FF2B5EF4-FFF2-40B4-BE49-F238E27FC236}">
                <a16:creationId xmlns:a16="http://schemas.microsoft.com/office/drawing/2014/main" id="{8BA62263-D8BF-49C2-9891-5BA2FC535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68133" y="558027"/>
            <a:ext cx="6858000" cy="57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7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300D4-D973-4EDC-A83E-1D681155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homeless">
            <a:hlinkClick r:id="" action="ppaction://media"/>
            <a:extLst>
              <a:ext uri="{FF2B5EF4-FFF2-40B4-BE49-F238E27FC236}">
                <a16:creationId xmlns:a16="http://schemas.microsoft.com/office/drawing/2014/main" id="{3560F89F-E0FE-4B01-A0B5-7E81F29841D6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48472" y="5089525"/>
            <a:ext cx="406400" cy="406400"/>
          </a:xfrm>
        </p:spPr>
      </p:pic>
      <p:pic>
        <p:nvPicPr>
          <p:cNvPr id="1026" name="Picture 2" descr="Image result for homeless in south la">
            <a:extLst>
              <a:ext uri="{FF2B5EF4-FFF2-40B4-BE49-F238E27FC236}">
                <a16:creationId xmlns:a16="http://schemas.microsoft.com/office/drawing/2014/main" id="{24D49CF0-6F75-4196-9B9E-815C6AA91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238125"/>
            <a:ext cx="10860077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09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12</Words>
  <Application>Microsoft Office PowerPoint</Application>
  <PresentationFormat>Widescreen</PresentationFormat>
  <Paragraphs>5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Homelessness In South Los Angeles</vt:lpstr>
      <vt:lpstr>Poster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Homelessness In South Los Angeles</dc:title>
  <dc:creator>Jonathan Correa</dc:creator>
  <cp:lastModifiedBy>Jonathan Correa</cp:lastModifiedBy>
  <cp:revision>2</cp:revision>
  <dcterms:created xsi:type="dcterms:W3CDTF">2019-05-08T21:14:59Z</dcterms:created>
  <dcterms:modified xsi:type="dcterms:W3CDTF">2019-05-09T07:35:39Z</dcterms:modified>
</cp:coreProperties>
</file>