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1616789b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1616789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1616789b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1616789b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1616789b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1616789b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1616789b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1616789b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99999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CKQP1bmQzQL068bbJ-TqBQ_C9W8oxVRz/view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Experiencing Homelessness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Filoi Ahsiu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			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17012" l="-1533" r="16823" t="0"/>
          <a:stretch/>
        </p:blipFill>
        <p:spPr>
          <a:xfrm>
            <a:off x="453925" y="368825"/>
            <a:ext cx="4574625" cy="46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618000" y="1447300"/>
            <a:ext cx="2725800" cy="15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Homelessness can be experienced by families and individuals 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300" y="247200"/>
            <a:ext cx="4150100" cy="415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5855025" y="1127325"/>
            <a:ext cx="27141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At my internship, Harbor Interfaith Services. They provide services such as a food bank, hygiene and clothing closet to clients.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500" y="93150"/>
            <a:ext cx="3629027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Spoken Word / Poem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7" title="IMG_3446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925" y="1146175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5813075" y="2227675"/>
            <a:ext cx="21687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Without a Home -Filoi Ahsiu </a:t>
            </a:r>
            <a:endParaRPr b="1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