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65" d="100"/>
          <a:sy n="165" d="100"/>
        </p:scale>
        <p:origin x="66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7165f11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7165f112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7165f112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7165f112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7165f112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7165f112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7165f112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7165f112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7165f112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7165f112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7165f112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7165f112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165f1123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7165f1123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7165f1123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7165f1123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7165f112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7165f112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7165f1123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57165f1123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7165f1123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7165f1123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7165f1123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7165f1123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7165f1123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7165f1123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2158150"/>
            <a:ext cx="5989500" cy="63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3F3F3"/>
                </a:solidFill>
                <a:highlight>
                  <a:srgbClr val="BF9000"/>
                </a:highlight>
              </a:rPr>
              <a:t>Homelessness In Carson</a:t>
            </a:r>
            <a:endParaRPr>
              <a:solidFill>
                <a:srgbClr val="F3F3F3"/>
              </a:solidFill>
              <a:highlight>
                <a:srgbClr val="BF9000"/>
              </a:highlight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088500" y="2675675"/>
            <a:ext cx="3501900" cy="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</a:rPr>
              <a:t>Pamela Camacho</a:t>
            </a:r>
            <a:endParaRPr sz="18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</a:rPr>
              <a:t>English 350</a:t>
            </a:r>
            <a:endParaRPr sz="18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</a:rPr>
              <a:t>May, 2019</a:t>
            </a:r>
            <a:endParaRPr sz="18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9850" y="121350"/>
            <a:ext cx="4952275" cy="489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875" y="126400"/>
            <a:ext cx="6683925" cy="480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125" y="86763"/>
            <a:ext cx="6613750" cy="496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450" y="138675"/>
            <a:ext cx="6789899" cy="481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8600" y="83075"/>
            <a:ext cx="3704550" cy="493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225" y="346675"/>
            <a:ext cx="3614275" cy="36142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 txBox="1"/>
          <p:nvPr/>
        </p:nvSpPr>
        <p:spPr>
          <a:xfrm>
            <a:off x="5495050" y="173350"/>
            <a:ext cx="3285000" cy="1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latin typeface="Abadi MT Condensed Light" panose="020B0306030101010103" pitchFamily="34" charset="77"/>
              </a:rPr>
              <a:t>SOLUTION:</a:t>
            </a:r>
            <a:endParaRPr sz="2400" b="1" dirty="0">
              <a:latin typeface="Abadi MT Condensed Light" panose="020B0306030101010103" pitchFamily="34" charset="77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Abadi MT Condensed Light" panose="020B0306030101010103" pitchFamily="34" charset="77"/>
              </a:rPr>
              <a:t>outreach to the homeless community</a:t>
            </a:r>
            <a:endParaRPr sz="2400" dirty="0">
              <a:latin typeface="Abadi MT Condensed Light" panose="020B0306030101010103" pitchFamily="34" charset="77"/>
            </a:endParaRPr>
          </a:p>
        </p:txBody>
      </p:sp>
      <p:pic>
        <p:nvPicPr>
          <p:cNvPr id="87" name="Google Shape;8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5925" y="1499425"/>
            <a:ext cx="4071375" cy="35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 rotWithShape="1">
          <a:blip r:embed="rId3">
            <a:alphaModFix/>
          </a:blip>
          <a:srcRect l="1220" r="-1219"/>
          <a:stretch/>
        </p:blipFill>
        <p:spPr>
          <a:xfrm>
            <a:off x="1487175" y="152400"/>
            <a:ext cx="632394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000" y="152400"/>
            <a:ext cx="68520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4038" y="152400"/>
            <a:ext cx="64759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150" y="109050"/>
            <a:ext cx="74377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7875" y="117725"/>
            <a:ext cx="416181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4550" y="100400"/>
            <a:ext cx="537488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>
            <a:spLocks noGrp="1"/>
          </p:cNvSpPr>
          <p:nvPr>
            <p:ph type="title"/>
          </p:nvPr>
        </p:nvSpPr>
        <p:spPr>
          <a:xfrm>
            <a:off x="311700" y="245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Abadi MT Condensed Light" panose="020B0306030101010103" pitchFamily="34" charset="77"/>
              </a:rPr>
              <a:t>Spoken Word</a:t>
            </a:r>
            <a:endParaRPr dirty="0">
              <a:solidFill>
                <a:srgbClr val="FFFFFF"/>
              </a:solidFill>
              <a:latin typeface="Abadi MT Condensed Light" panose="020B0306030101010103" pitchFamily="34" charset="77"/>
            </a:endParaRPr>
          </a:p>
        </p:txBody>
      </p:sp>
      <p:pic>
        <p:nvPicPr>
          <p:cNvPr id="123" name="Google Shape;12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970775"/>
            <a:ext cx="3201850" cy="363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ew Recording 4">
            <a:hlinkClick r:id="" action="ppaction://media"/>
            <a:extLst>
              <a:ext uri="{FF2B5EF4-FFF2-40B4-BE49-F238E27FC236}">
                <a16:creationId xmlns:a16="http://schemas.microsoft.com/office/drawing/2014/main" id="{14DCB806-8E7B-1D46-B82F-99D1822E3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93375" y="372504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19</Words>
  <Application>Microsoft Macintosh PowerPoint</Application>
  <PresentationFormat>On-screen Show (16:9)</PresentationFormat>
  <Paragraphs>7</Paragraphs>
  <Slides>14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Abadi MT Condensed Light</vt:lpstr>
      <vt:lpstr>Arial</vt:lpstr>
      <vt:lpstr>Simple Light</vt:lpstr>
      <vt:lpstr>Homelessness In Carson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Spoken Word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Homelessness In Carson</dc:title>
  <cp:lastModifiedBy>Microsoft Office User</cp:lastModifiedBy>
  <cp:revision>2</cp:revision>
  <dcterms:modified xsi:type="dcterms:W3CDTF">2019-05-07T03:27:57Z</dcterms:modified>
</cp:coreProperties>
</file>