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24"/>
  </p:normalViewPr>
  <p:slideViewPr>
    <p:cSldViewPr>
      <p:cViewPr varScale="1">
        <p:scale>
          <a:sx n="93" d="100"/>
          <a:sy n="93" d="100"/>
        </p:scale>
        <p:origin x="166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5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4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4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5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High Impact Practices (HIP) Service Learning Internship Community Engagement (SLICE)with Spoken Word “Fix-It”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Isabel Mariscal</a:t>
            </a:r>
          </a:p>
          <a:p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Dumping Grounds</a:t>
            </a:r>
          </a:p>
          <a:p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English 350-07</a:t>
            </a:r>
          </a:p>
          <a:p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May 4, 2019</a:t>
            </a: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BF6A11-0024-6345-B135-B3CBA207C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72" y="846138"/>
            <a:ext cx="7299855" cy="54748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2AB3CB-C421-4EFA-9041-45388541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POSTER </a:t>
            </a:r>
          </a:p>
        </p:txBody>
      </p:sp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9B8A-6A1A-480C-98FB-4F177CBE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PHOTOGRAPH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F3062A8-DCEA-0F46-9D96-AB12F4A95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t="3719" r="18546" b="7025"/>
          <a:stretch/>
        </p:blipFill>
        <p:spPr>
          <a:xfrm rot="5400000">
            <a:off x="2042319" y="1436048"/>
            <a:ext cx="5059361" cy="5022541"/>
          </a:xfrm>
        </p:spPr>
      </p:pic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FCC5-E5F8-402D-892B-6E2237FF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PHOTOGRAPH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6B5F04-62E5-A440-8FFC-A8902B5C1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0" b="8333"/>
          <a:stretch/>
        </p:blipFill>
        <p:spPr>
          <a:xfrm rot="5400000">
            <a:off x="1928019" y="1653854"/>
            <a:ext cx="5287962" cy="4815530"/>
          </a:xfrm>
        </p:spPr>
      </p:pic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364D-4006-4954-A939-6E306E69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PHOTOGRAPH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6AA12E-2FBD-4047-9376-3141F3161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2" r="8773" b="8857"/>
          <a:stretch/>
        </p:blipFill>
        <p:spPr>
          <a:xfrm rot="5400000">
            <a:off x="2004218" y="1606650"/>
            <a:ext cx="5135563" cy="4757539"/>
          </a:xfrm>
        </p:spPr>
      </p:pic>
    </p:spTree>
    <p:extLst>
      <p:ext uri="{BB962C8B-B14F-4D97-AF65-F5344CB8AC3E}">
        <p14:creationId xmlns:p14="http://schemas.microsoft.com/office/powerpoint/2010/main" val="597045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B9AF32-DB1F-4040-B22B-BABF29814F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6" r="26641"/>
          <a:stretch/>
        </p:blipFill>
        <p:spPr>
          <a:xfrm rot="5400000">
            <a:off x="5609075" y="2163325"/>
            <a:ext cx="3869449" cy="2590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2304B-1E41-4A85-99A2-DF38C7D35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5791200" cy="5486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The streets become a dumping ground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Furniture and appliances found all around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Why don’t you call?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Why not report it? 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This is an issue please don’t ignore it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Debris and chemicals pollute our air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For our future generations this is not fair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Why don’t you call?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Why not report it?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I only ask you don’t ignore it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You say you can’t afford the fee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But if you notice the service’s free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So make the call and report it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You no longer have the choice to ignore it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24A27-4205-3449-9946-D2C92526138C}"/>
              </a:ext>
            </a:extLst>
          </p:cNvPr>
          <p:cNvSpPr txBox="1"/>
          <p:nvPr/>
        </p:nvSpPr>
        <p:spPr>
          <a:xfrm>
            <a:off x="422564" y="533400"/>
            <a:ext cx="8416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Dumping Grounds</a:t>
            </a:r>
          </a:p>
        </p:txBody>
      </p:sp>
      <p:pic>
        <p:nvPicPr>
          <p:cNvPr id="8" name="New Recording 11.m4a">
            <a:hlinkClick r:id="" action="ppaction://media"/>
            <a:extLst>
              <a:ext uri="{FF2B5EF4-FFF2-40B4-BE49-F238E27FC236}">
                <a16:creationId xmlns:a16="http://schemas.microsoft.com/office/drawing/2014/main" id="{F625C1CE-7BD0-3D48-A8F6-C419EC1A17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0" y="53934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4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{A191E71B-0C96-DC42-8EE9-54D8F80196DC}tf10001079</Template>
  <TotalTime>197</TotalTime>
  <Words>59</Words>
  <Application>Microsoft Macintosh PowerPoint</Application>
  <PresentationFormat>On-screen Show (4:3)</PresentationFormat>
  <Paragraphs>24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High Impact Practices (HIP) Service Learning Internship Community Engagement (SLICE)with Spoken Word “Fix-It” Presentation</vt:lpstr>
      <vt:lpstr>POSTER </vt:lpstr>
      <vt:lpstr>PHOTOGRAPH</vt:lpstr>
      <vt:lpstr>PHOTOGRAPH</vt:lpstr>
      <vt:lpstr>PHOTOGRAPH</vt:lpstr>
      <vt:lpstr>PowerPoint Presentation</vt:lpstr>
    </vt:vector>
  </TitlesOfParts>
  <Company>Chaffey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>Marlene Rubio</cp:lastModifiedBy>
  <cp:revision>22</cp:revision>
  <dcterms:created xsi:type="dcterms:W3CDTF">2017-04-17T18:39:58Z</dcterms:created>
  <dcterms:modified xsi:type="dcterms:W3CDTF">2019-05-09T03:49:46Z</dcterms:modified>
</cp:coreProperties>
</file>