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Cavea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aveat-regular.fntdata"/><Relationship Id="rId10" Type="http://schemas.openxmlformats.org/officeDocument/2006/relationships/slide" Target="slides/slide5.xml"/><Relationship Id="rId12" Type="http://schemas.openxmlformats.org/officeDocument/2006/relationships/font" Target="fonts/Caveat-bold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747846d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747846d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747846d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747846d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747846d1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747846d1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747846d1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747846d1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0B7NlxcFKAasCVzRfVlF6bGxoN0NTZWdFRlNMOWFwZzFhMEZ3/view" TargetMode="External"/><Relationship Id="rId4" Type="http://schemas.openxmlformats.org/officeDocument/2006/relationships/image" Target="../media/image3.jpg"/><Relationship Id="rId5" Type="http://schemas.openxmlformats.org/officeDocument/2006/relationships/hyperlink" Target="http://drive.google.com/file/d/0B7NlxcFKAasCV0Zoa1RjM2NiLXdtLVU1aTIzRVRTLWJuQjBB/view" TargetMode="External"/><Relationship Id="rId6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gif"/><Relationship Id="rId4" Type="http://schemas.openxmlformats.org/officeDocument/2006/relationships/image" Target="../media/image5.png"/><Relationship Id="rId10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Relationship Id="rId9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Relationship Id="rId5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Relationship Id="rId6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Relationship Id="rId7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Relationship Id="rId8" Type="http://schemas.openxmlformats.org/officeDocument/2006/relationships/hyperlink" Target="https://mail.google.com/mail/u/0?ui=2&amp;ik=4cb8cba131&amp;attid=0.1&amp;permmsgid=msg-a:r-4670913982507535405&amp;th=16a9cd6a9358532b&amp;view=att&amp;disp=safe&amp;realattid=16a9cd6959038c1d87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300"/>
            <a:ext cx="8610149" cy="49158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75300"/>
            <a:ext cx="8520600" cy="249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highlight>
                  <a:srgbClr val="FFFF00"/>
                </a:highlight>
              </a:rPr>
              <a:t>LOW PARKING </a:t>
            </a:r>
            <a:endParaRPr b="1" sz="36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highlight>
                  <a:srgbClr val="FFFF00"/>
                </a:highlight>
              </a:rPr>
              <a:t>NO PARKING</a:t>
            </a:r>
            <a:r>
              <a:rPr b="1" lang="en" sz="960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endParaRPr b="1" sz="9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"/>
            <a:ext cx="3941274" cy="3804948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61" name="Google Shape;61;p14"/>
          <p:cNvCxnSpPr/>
          <p:nvPr/>
        </p:nvCxnSpPr>
        <p:spPr>
          <a:xfrm flipH="1">
            <a:off x="2231025" y="1276613"/>
            <a:ext cx="408900" cy="681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" name="Google Shape;62;p14"/>
          <p:cNvCxnSpPr/>
          <p:nvPr/>
        </p:nvCxnSpPr>
        <p:spPr>
          <a:xfrm flipH="1">
            <a:off x="1289075" y="942000"/>
            <a:ext cx="210600" cy="718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5600" y="-12400"/>
            <a:ext cx="3368402" cy="3259628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64" name="Google Shape;64;p14"/>
          <p:cNvCxnSpPr/>
          <p:nvPr/>
        </p:nvCxnSpPr>
        <p:spPr>
          <a:xfrm flipH="1">
            <a:off x="7932175" y="793200"/>
            <a:ext cx="359400" cy="359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" name="Google Shape;65;p14"/>
          <p:cNvCxnSpPr/>
          <p:nvPr/>
        </p:nvCxnSpPr>
        <p:spPr>
          <a:xfrm flipH="1">
            <a:off x="6990100" y="1041100"/>
            <a:ext cx="223200" cy="669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VID_47130501_143451_23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572000" cy="3429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5" title="TRIM_20190508_215650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6800" y="152400"/>
            <a:ext cx="4114800" cy="3086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4387475" y="309850"/>
            <a:ext cx="46476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STOP BEING </a:t>
            </a:r>
            <a:r>
              <a:rPr lang="en" sz="4800"/>
              <a:t>IGNORANT!!</a:t>
            </a:r>
            <a:endParaRPr sz="48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825" y="2416825"/>
            <a:ext cx="4781550" cy="25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409000" y="1264050"/>
            <a:ext cx="2937300" cy="13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TO SOLVE THIS PROBLEM? </a:t>
            </a:r>
            <a:endParaRPr sz="2400"/>
          </a:p>
        </p:txBody>
      </p:sp>
      <p:cxnSp>
        <p:nvCxnSpPr>
          <p:cNvPr id="80" name="Google Shape;80;p16"/>
          <p:cNvCxnSpPr/>
          <p:nvPr/>
        </p:nvCxnSpPr>
        <p:spPr>
          <a:xfrm flipH="1" rot="10800000">
            <a:off x="3090672" y="1007050"/>
            <a:ext cx="1634700" cy="567000"/>
          </a:xfrm>
          <a:prstGeom prst="straightConnector1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268575" y="164175"/>
            <a:ext cx="8775000" cy="2215800"/>
          </a:xfrm>
          <a:prstGeom prst="rect">
            <a:avLst/>
          </a:prstGeom>
          <a:noFill/>
          <a:ln>
            <a:noFill/>
          </a:ln>
          <a:effectLst>
            <a:outerShdw blurRad="300038" rotWithShape="0" algn="bl" dir="4560000" dist="85725">
              <a:srgbClr val="000000">
                <a:alpha val="50000"/>
              </a:srgbClr>
            </a:outerShdw>
            <a:reflection blurRad="0" dir="5400000" dist="38100" endA="0" fadeDir="5400012" kx="0" rotWithShape="0" algn="bl" stPos="0" sy="-100000" ky="0"/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7200">
                <a:solidFill>
                  <a:srgbClr val="F3F3F3"/>
                </a:solidFill>
                <a:latin typeface="Caveat"/>
                <a:ea typeface="Caveat"/>
                <a:cs typeface="Caveat"/>
                <a:sym typeface="Caveat"/>
              </a:rPr>
              <a:t>Dear People On The Block</a:t>
            </a:r>
            <a:endParaRPr b="1" i="1" sz="7200">
              <a:solidFill>
                <a:srgbClr val="F3F3F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475" y="919350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 title="Audi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875" y="107175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2539275" y="12241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5"/>
              </a:rPr>
              <a:t>Preview attachment dear pp2.m4a</a:t>
            </a:r>
            <a:endParaRPr sz="1100" u="sng">
              <a:solidFill>
                <a:schemeClr val="hlink"/>
              </a:solidFill>
              <a:hlinkClick r:id="rId6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7"/>
              </a:rPr>
              <a:t>dear pp2.m4a</a:t>
            </a:r>
            <a:endParaRPr sz="1100" u="sng">
              <a:solidFill>
                <a:schemeClr val="hlink"/>
              </a:solidFill>
              <a:hlinkClick r:id="rId8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791 KB</a:t>
            </a:r>
            <a:endParaRPr sz="1100" u="sng">
              <a:solidFill>
                <a:schemeClr val="hlink"/>
              </a:solidFill>
              <a:hlinkClick r:id="rId1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