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32"/>
  </p:normalViewPr>
  <p:slideViewPr>
    <p:cSldViewPr snapToGrid="0" snapToObjects="1">
      <p:cViewPr varScale="1">
        <p:scale>
          <a:sx n="80" d="100"/>
          <a:sy n="80" d="100"/>
        </p:scale>
        <p:origin x="1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83E01-DC95-ED42-AA9C-B30F5B72E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05102-E2CE-5649-8EC8-7EB6FFDA8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C1DA8-EFA1-394B-BACD-2692D16F0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C2D77-1BDA-F241-87B5-59F6C85B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2F6ED-CA18-2641-B1DD-95359B42B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6949E-0523-2A47-94C6-1755168C0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6070F-44D2-B641-8F23-5FE7AF7A1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4204E-ACE3-A549-8CB8-B703C4EEE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66312-EE87-9048-8625-61F3AE7AB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858DD-2E8D-B349-96D6-377548ECD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23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024E1-11AD-FD45-8BCB-AF3D97564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BA6B8-4829-1D40-93E8-1AE622B96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3D358-DEBE-AC40-8814-7E7CD5E5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1334B-376F-6942-8204-9E8DC9D72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56873-593E-3143-B52A-923846E4C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7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15383-144F-5249-BBA1-2D459F55B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8BD54-D599-C747-9C71-3082C5E5D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988B6-0AFC-AC47-B6AC-893C0BEC1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CFEEA-26B7-3544-B8A0-DE90C1A87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BEEC8-11A3-0D49-9167-6514C6B8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D366D-7149-8248-9DDD-F20F5A90F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5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BC91-E0E8-134B-8757-FBEB195FE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FED0A-7EE2-0042-BD31-3DAF34D8E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F051B-D081-DF47-B1EF-505CDAD76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A6B93-74E2-0146-A8F8-585C05A583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04BD6F-F983-4944-883B-F44DCF842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73EE6C-C2CB-8843-BF5C-B4DE3C241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6FE438-E9C6-B944-ABD5-12DB532B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F35EF4-EC35-E14E-92A7-B75A3F1F3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2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61511-621E-6548-AFC9-CD5F6768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9633A4-B6D4-8147-8FAD-ABCBFD659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94C5CC-62FD-C34B-AE7C-6A6FF8880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6D7009-4506-E94A-A90D-1EB5424B1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9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80ADB9-4FE2-6743-8710-F79169B6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E1B8E4-679C-D944-9149-F6E1496C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29CF6-A8C8-6E4A-8FA6-744CEABDF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3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DD807-BF9F-0D47-B7CF-88AF38DC5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4314A-E890-E049-8ED5-733FAAFA3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994BA-1B93-2A4B-A6BF-65D89067EF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90312-15D6-B946-BEDF-6090E5B6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C00EC-447A-E240-BCE1-692866D79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13BB2-28C8-4F47-B89E-11F9B3166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40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6C41-4A84-C04D-92B6-606C7B7D2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698115-4DF1-4F45-B01D-C8D12124D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CBFC2-43DB-824D-ACD1-E7B14C796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0DD1F-567F-E743-BD52-7FAC45BC6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82A89-9854-E34B-958B-8D46A4C1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50926-CC08-CC47-953B-E2D934DE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6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2BAF-E4A2-464B-A66C-A5E660882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CF5492-F9A6-7748-B7B7-541998F3C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DA77A-A746-644F-8573-BB43C103A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11FA6-40F1-AB44-A8A3-55403A9BE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962BD-256F-B44C-B425-D8182091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89469D-B06D-254C-871B-97BD339FC1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7BB01-E273-F349-91D5-CB60AC413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566E2-4E76-0042-815E-70EEAC0F6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BB87F-1B6A-7743-8590-45922645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13715-B044-B44E-ABE1-49D1158E4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77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89ECA8-25AD-664B-A79C-9094321F1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33D70-D7F3-C644-A8BD-78983499C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235E1-3E78-574A-9A08-F87D166485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2021A-0853-B840-97F1-EB53C41A01A4}" type="datetimeFigureOut">
              <a:rPr lang="en-US" smtClean="0"/>
              <a:t>5/5/19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A00CC-4D13-0D43-AB93-C705F9DA2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D7690-E787-D441-8A1D-9C4C88373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0BD4F-7957-044B-BF7E-E75DEB47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B2C7D9-B7D8-F74F-91C9-8167DF8AF3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/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21449D-AD35-C849-8396-58CF0FF0E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Parks Located In Different Socioeconomic Cities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C227E8-5055-734D-913A-EEF263031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Carlos Garcia</a:t>
            </a:r>
          </a:p>
          <a:p>
            <a:r>
              <a:rPr lang="en-US" sz="1700">
                <a:solidFill>
                  <a:srgbClr val="FFFFFF"/>
                </a:solidFill>
              </a:rPr>
              <a:t>English 350</a:t>
            </a:r>
          </a:p>
          <a:p>
            <a:r>
              <a:rPr lang="en-US" sz="1700">
                <a:solidFill>
                  <a:srgbClr val="FFFFFF"/>
                </a:solidFill>
              </a:rPr>
              <a:t>May 6, 2019</a:t>
            </a:r>
          </a:p>
        </p:txBody>
      </p:sp>
    </p:spTree>
    <p:extLst>
      <p:ext uri="{BB962C8B-B14F-4D97-AF65-F5344CB8AC3E}">
        <p14:creationId xmlns:p14="http://schemas.microsoft.com/office/powerpoint/2010/main" val="3220826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B5EAD9-3AAC-4E46-A47E-E5D138FBE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Poster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01E2C8-071A-F143-A57E-B5A2FDFC1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490196" y="1227672"/>
            <a:ext cx="5880796" cy="44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33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77D5D7-6F3F-7148-98B8-CCE47F5CE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Baldwin Park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43B225-1AD9-244F-A092-54D0631EB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322" y="1675227"/>
            <a:ext cx="9399356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86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DBBD6C-8B2C-4B44-81DD-4257A6E50B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/>
          </a:blip>
          <a:srcRect r="19921" b="-1"/>
          <a:stretch/>
        </p:blipFill>
        <p:spPr>
          <a:xfrm rot="5400000">
            <a:off x="-217779" y="217473"/>
            <a:ext cx="6858001" cy="64230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AE2504-703E-7C44-8BFE-423C4EB60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272" y="3992591"/>
            <a:ext cx="4800261" cy="1644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Deviance- Smoking at The Park</a:t>
            </a:r>
          </a:p>
        </p:txBody>
      </p:sp>
    </p:spTree>
    <p:extLst>
      <p:ext uri="{BB962C8B-B14F-4D97-AF65-F5344CB8AC3E}">
        <p14:creationId xmlns:p14="http://schemas.microsoft.com/office/powerpoint/2010/main" val="231841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00D89-86EB-ED4B-B6E9-B7D52044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Deviance- Smoking at The Park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2A2C8D-D2C2-1543-BB99-67DC1391E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655" b="12693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35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76CD8D-E2B4-0548-8F4F-8611755F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Homeless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D537AE-3D94-F845-B411-5CFB954D1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490196" y="1227672"/>
            <a:ext cx="5880796" cy="44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6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F54ED4-2FF6-3148-98F5-F2160A333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C6B154-59AF-AF4A-9F48-74FD0865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Graffiti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00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E9EA-58B4-7242-BC53-57EA80A3F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Graffiti </a:t>
            </a:r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D5C135-EC95-4D4B-9ACF-702C17370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179" r="1" b="3157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621597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E31F3C-BD87-2E4C-8F41-8C3EE9BAA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E906C3-29F7-9747-A319-7B274B60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Graffiti Cover Ups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197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D3EA0D-5F50-2740-B38D-7BA3E2C05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4B152F-D354-E846-ADA8-212AFC5EA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Graffiti Cover Ups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3A8B27-91E8-8845-9C64-9514BD829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04D0EE-691A-9843-8412-63890AEE9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Graffiti Cover Ups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23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8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6CE5A5-23BC-C34B-8BE3-D3F16F3E9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6" r="-2" b="-2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97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77CBC7-B7F2-7744-893B-190FD75C1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042" b="1095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CB830F-20DE-2746-A23C-1DDE3ABBC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Contrasting Views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98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19AE7F-278E-974B-8703-6394B53C7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7FD50-423C-2C45-9CAF-874A40CB8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Clean Park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590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D5036F-9E6C-CD4C-9251-23BAE363D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706" b="152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0480AD-771C-8847-835D-A4DA4B87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Clean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075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B95C-EA87-D14C-A89F-83AEB30D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Restroom</a:t>
            </a:r>
          </a:p>
        </p:txBody>
      </p:sp>
      <p:pic>
        <p:nvPicPr>
          <p:cNvPr id="4" name="IMG_2790.MOV">
            <a:hlinkClick r:id="" action="ppaction://media"/>
            <a:extLst>
              <a:ext uri="{FF2B5EF4-FFF2-40B4-BE49-F238E27FC236}">
                <a16:creationId xmlns:a16="http://schemas.microsoft.com/office/drawing/2014/main" id="{99E2BB10-50EE-9140-AB56-509AABC138E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72038" y="1825625"/>
            <a:ext cx="2447925" cy="4351338"/>
          </a:xfrm>
        </p:spPr>
      </p:pic>
    </p:spTree>
    <p:extLst>
      <p:ext uri="{BB962C8B-B14F-4D97-AF65-F5344CB8AC3E}">
        <p14:creationId xmlns:p14="http://schemas.microsoft.com/office/powerpoint/2010/main" val="8247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94C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ED65F-9853-CC4F-BF53-560F7F9AC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Poem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A271F96-CB30-464E-BBE0-76E19A68E5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63"/>
          <a:stretch/>
        </p:blipFill>
        <p:spPr>
          <a:xfrm>
            <a:off x="1445642" y="942538"/>
            <a:ext cx="7163222" cy="526623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94707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Macintosh PowerPoint</Application>
  <PresentationFormat>Widescreen</PresentationFormat>
  <Paragraphs>19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Impact</vt:lpstr>
      <vt:lpstr>Office Theme</vt:lpstr>
      <vt:lpstr>Parks Located In Different Socioeconomic Cities</vt:lpstr>
      <vt:lpstr>Poster</vt:lpstr>
      <vt:lpstr>Baldwin Park </vt:lpstr>
      <vt:lpstr>Deviance- Smoking at The Park</vt:lpstr>
      <vt:lpstr>Deviance- Smoking at The Park </vt:lpstr>
      <vt:lpstr>Homeless</vt:lpstr>
      <vt:lpstr>Graffiti </vt:lpstr>
      <vt:lpstr>Graffiti </vt:lpstr>
      <vt:lpstr>Graffiti Cover Ups</vt:lpstr>
      <vt:lpstr>Graffiti Cover Ups </vt:lpstr>
      <vt:lpstr>Graffiti Cover Ups </vt:lpstr>
      <vt:lpstr>PowerPoint Presentation</vt:lpstr>
      <vt:lpstr>Contrasting Views</vt:lpstr>
      <vt:lpstr>Clean Park</vt:lpstr>
      <vt:lpstr>Clean </vt:lpstr>
      <vt:lpstr>Clean Restroom</vt:lpstr>
      <vt:lpstr>Poem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Parks Located In Different Socioeconomic Cities</dc:title>
  <dc:creator>Microsoft Office User</dc:creator>
  <cp:lastModifiedBy>Microsoft Office User</cp:lastModifiedBy>
  <cp:revision>1</cp:revision>
  <dcterms:created xsi:type="dcterms:W3CDTF">2019-05-06T06:11:48Z</dcterms:created>
  <dcterms:modified xsi:type="dcterms:W3CDTF">2019-05-06T06:12:13Z</dcterms:modified>
</cp:coreProperties>
</file>