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8" r:id="rId1"/>
  </p:sldMasterIdLst>
  <p:sldIdLst>
    <p:sldId id="256" r:id="rId2"/>
    <p:sldId id="261" r:id="rId3"/>
    <p:sldId id="258" r:id="rId4"/>
    <p:sldId id="262" r:id="rId5"/>
    <p:sldId id="260" r:id="rId6"/>
    <p:sldId id="257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7"/>
    <p:restoredTop sz="94643"/>
  </p:normalViewPr>
  <p:slideViewPr>
    <p:cSldViewPr snapToGrid="0" snapToObjects="1">
      <p:cViewPr varScale="1">
        <p:scale>
          <a:sx n="96" d="100"/>
          <a:sy n="96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9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548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9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1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0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5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79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3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52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70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34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169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10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096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92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65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29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11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F709D-52E3-BC45-B85D-19919BCD4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3991" y="1815874"/>
            <a:ext cx="7197726" cy="263644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Hogging two parking spaces &amp; Storing Vehicles In a Residential street of South Los Angeles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4A52C-82FC-FD4D-9B80-4A4675D9A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2655" y="5491686"/>
            <a:ext cx="3583472" cy="1651646"/>
          </a:xfrm>
        </p:spPr>
        <p:txBody>
          <a:bodyPr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Leticia Santiago</a:t>
            </a:r>
          </a:p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350-029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Ramser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59E53A-9252-1F4E-B607-55E26FA78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854" y="4815400"/>
            <a:ext cx="3843128" cy="1951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5D5831-DB21-BE40-B381-4B3A377F7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58" y="61301"/>
            <a:ext cx="4553394" cy="205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54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640C27-51CA-E147-9A6E-1AD06D54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8103" y="97089"/>
            <a:ext cx="4271375" cy="3129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D08A64-F6B4-8745-9129-4B68D6037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70" y="58659"/>
            <a:ext cx="5342665" cy="316774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096C82D-C1DF-AF43-9F4E-44CCD843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39618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Storing Non-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Driveable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vehicles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A39079-7C4A-0F45-B1EB-71DFAB963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010" y="3287514"/>
            <a:ext cx="4602904" cy="350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4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7775B6-0AB2-B645-817D-49CA63069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17" y="103484"/>
            <a:ext cx="6044462" cy="33818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050922-A26C-8645-B5BA-5C158501B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97" y="3537169"/>
            <a:ext cx="10185629" cy="332083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3BE901-87DC-574E-B3A3-A0D9EEA54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958" y="702365"/>
            <a:ext cx="6280060" cy="315726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HOGGING TWO PARKING SPACES</a:t>
            </a:r>
          </a:p>
        </p:txBody>
      </p:sp>
    </p:spTree>
    <p:extLst>
      <p:ext uri="{BB962C8B-B14F-4D97-AF65-F5344CB8AC3E}">
        <p14:creationId xmlns:p14="http://schemas.microsoft.com/office/powerpoint/2010/main" val="2337975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DD743F-F7F7-0A45-8B47-6F79CF3C4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156022"/>
            <a:ext cx="4903303" cy="366075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F0E428-D7D4-8A45-955B-2801F7AD7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303" y="137676"/>
            <a:ext cx="7235827" cy="33907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10AF885-3EBD-624A-BB0A-08DFF82D61B7}"/>
              </a:ext>
            </a:extLst>
          </p:cNvPr>
          <p:cNvSpPr txBox="1">
            <a:spLocks/>
          </p:cNvSpPr>
          <p:nvPr/>
        </p:nvSpPr>
        <p:spPr>
          <a:xfrm>
            <a:off x="3455505" y="3530130"/>
            <a:ext cx="10131425" cy="145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HOGGING TWO PARKING SPACES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6206BC-48EC-704A-B3BD-4ACA9F082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3455502" cy="353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8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36F485D-5CBD-904D-BC8F-8CFDFF3A4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919" y="48347"/>
            <a:ext cx="5778559" cy="676312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0263AB9-988A-CD4C-8CE6-E3D1502E463A}"/>
              </a:ext>
            </a:extLst>
          </p:cNvPr>
          <p:cNvSpPr txBox="1">
            <a:spLocks/>
          </p:cNvSpPr>
          <p:nvPr/>
        </p:nvSpPr>
        <p:spPr>
          <a:xfrm>
            <a:off x="-244536" y="2484143"/>
            <a:ext cx="3477455" cy="1091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</a:t>
            </a:r>
          </a:p>
        </p:txBody>
      </p:sp>
    </p:spTree>
    <p:extLst>
      <p:ext uri="{BB962C8B-B14F-4D97-AF65-F5344CB8AC3E}">
        <p14:creationId xmlns:p14="http://schemas.microsoft.com/office/powerpoint/2010/main" val="469782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A5D4C24-6867-8E44-92CB-16FCA0C08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68417" cy="33195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275FAF-BB01-444F-8933-43515063A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919" y="-1"/>
            <a:ext cx="4506081" cy="33195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7F09A8F-2772-E246-B724-752A4E84E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747" y="3432313"/>
            <a:ext cx="8145523" cy="342568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94EBE87-9FDA-604C-A5D0-13E9E6DA4CD6}"/>
              </a:ext>
            </a:extLst>
          </p:cNvPr>
          <p:cNvSpPr/>
          <p:nvPr/>
        </p:nvSpPr>
        <p:spPr>
          <a:xfrm>
            <a:off x="3962400" y="0"/>
            <a:ext cx="36114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THE RISK OF 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GETTING A PARKING CITATION DUE TO LACK OF PARKING</a:t>
            </a:r>
          </a:p>
        </p:txBody>
      </p:sp>
    </p:spTree>
    <p:extLst>
      <p:ext uri="{BB962C8B-B14F-4D97-AF65-F5344CB8AC3E}">
        <p14:creationId xmlns:p14="http://schemas.microsoft.com/office/powerpoint/2010/main" val="2790972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50B0C-60BB-0A47-89F0-5D481108A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243" y="-32196"/>
            <a:ext cx="9195514" cy="98201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SPOKEN WORD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577D69-0449-104D-AB0E-6EB4B743F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907" y="949817"/>
            <a:ext cx="10000186" cy="498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hogging two parking spaces do not realize the struggles that they may cause to other people.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who store their vehicles and will not move them until the day before street sweeping may not have empathy for others.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ask me?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will let you know about the struggles that I encounter every time after 3 pm. 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am the one who experiences driving in circles to find parking.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am the one who kills time in trying to find parking.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am the one who experiences blocking traffic while waiting for my daughter to get inside my car because the road is too narrow.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am the one who has experienced getting cursed at because of waiting in front of a driveway to prevent myself from blocking the road.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 am the one who calls my mother 5 minutes before arriving, so she can be outside with my daughter when I arrive.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you, have no struggles.</a:t>
            </a: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8AA10E-52DB-074B-9DB9-A49236489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79775" y="2498501"/>
            <a:ext cx="812800" cy="73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{05C1D823-0B87-694F-B276-0020BCB468CE}tf10001122</Template>
  <TotalTime>669</TotalTime>
  <Words>223</Words>
  <Application>Microsoft Macintosh PowerPoint</Application>
  <PresentationFormat>Widescreen</PresentationFormat>
  <Paragraphs>25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Trebuchet MS</vt:lpstr>
      <vt:lpstr>Tw Cen MT</vt:lpstr>
      <vt:lpstr>Circuit</vt:lpstr>
      <vt:lpstr>Hogging two parking spaces &amp; Storing Vehicles In a Residential street of South Los Angeles</vt:lpstr>
      <vt:lpstr>Storing Non-Driveable vehicles</vt:lpstr>
      <vt:lpstr>HOGGING TWO PARKING SPACES</vt:lpstr>
      <vt:lpstr>PowerPoint Presentation</vt:lpstr>
      <vt:lpstr>PowerPoint Presentation</vt:lpstr>
      <vt:lpstr>PowerPoint Presentation</vt:lpstr>
      <vt:lpstr>SPOKEN WORD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leticia santiago</dc:creator>
  <cp:lastModifiedBy>leticia santiago</cp:lastModifiedBy>
  <cp:revision>25</cp:revision>
  <dcterms:created xsi:type="dcterms:W3CDTF">2019-05-08T18:09:26Z</dcterms:created>
  <dcterms:modified xsi:type="dcterms:W3CDTF">2019-05-09T05:23:31Z</dcterms:modified>
</cp:coreProperties>
</file>