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m4a" ContentType="audio/mp4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8" r:id="rId4"/>
    <p:sldId id="259" r:id="rId5"/>
    <p:sldId id="260" r:id="rId6"/>
    <p:sldId id="25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02557A-7053-4340-A874-8AB926A8EDA1}" type="datetimeFigureOut">
              <a:rPr lang="en-US" dirty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B02557A-7053-4340-A874-8AB926A8EDA1}" type="datetimeFigureOut">
              <a:rPr lang="en-US" dirty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Potholes, unsafe neighborhoods, and homelessness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Jaylan 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Toney </a:t>
            </a:r>
          </a:p>
          <a:p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ENG 350-07</a:t>
            </a:r>
            <a:endParaRPr lang="en-US" sz="2400" dirty="0">
              <a:solidFill>
                <a:schemeClr val="accent2">
                  <a:lumMod val="60000"/>
                  <a:lumOff val="40000"/>
                </a:schemeClr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307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06628" y="0"/>
            <a:ext cx="5685371" cy="6857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253" y="0"/>
            <a:ext cx="6602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737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911" y="387871"/>
            <a:ext cx="2925677" cy="1560716"/>
          </a:xfrm>
        </p:spPr>
        <p:txBody>
          <a:bodyPr/>
          <a:lstStyle/>
          <a:p>
            <a:r>
              <a:rPr lang="en-US" dirty="0" smtClean="0"/>
              <a:t>Hip-Slice</a:t>
            </a:r>
            <a:br>
              <a:rPr lang="en-US" dirty="0" smtClean="0"/>
            </a:br>
            <a:r>
              <a:rPr lang="en-US" dirty="0" smtClean="0"/>
              <a:t>Fix it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70923" y="-313638"/>
            <a:ext cx="6331443" cy="7986714"/>
          </a:xfrm>
        </p:spPr>
      </p:pic>
    </p:spTree>
    <p:extLst>
      <p:ext uri="{BB962C8B-B14F-4D97-AF65-F5344CB8AC3E}">
        <p14:creationId xmlns:p14="http://schemas.microsoft.com/office/powerpoint/2010/main" val="1386712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3700" y="568345"/>
            <a:ext cx="9081387" cy="568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72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3700" y="168442"/>
            <a:ext cx="8881311" cy="59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90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Spoken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300" dirty="0" smtClean="0">
                <a:solidFill>
                  <a:srgbClr val="FF0000"/>
                </a:solidFill>
                <a:latin typeface="Apple Chancery" charset="0"/>
                <a:ea typeface="Apple Chancery" charset="0"/>
                <a:cs typeface="Apple Chancery" charset="0"/>
              </a:rPr>
              <a:t>T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he deep holes in the ground, </a:t>
            </a:r>
            <a:r>
              <a:rPr lang="en-US" sz="2300" dirty="0" smtClean="0">
                <a:solidFill>
                  <a:srgbClr val="FF0000"/>
                </a:solidFill>
                <a:latin typeface="Apple Chancery" charset="0"/>
                <a:ea typeface="Apple Chancery" charset="0"/>
                <a:cs typeface="Apple Chancery" charset="0"/>
              </a:rPr>
              <a:t>C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reate a muddle for the driver, </a:t>
            </a:r>
            <a:r>
              <a:rPr lang="en-US" sz="2300" dirty="0" smtClean="0">
                <a:solidFill>
                  <a:srgbClr val="FF0000"/>
                </a:solidFill>
                <a:latin typeface="Apple Chancery" charset="0"/>
                <a:ea typeface="Apple Chancery" charset="0"/>
                <a:cs typeface="Apple Chancery" charset="0"/>
              </a:rPr>
              <a:t>T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he drivers day becomes ruined, </a:t>
            </a:r>
            <a:r>
              <a:rPr lang="en-US" sz="2300" dirty="0" smtClean="0">
                <a:solidFill>
                  <a:srgbClr val="FF0000"/>
                </a:solidFill>
                <a:latin typeface="Apple Chancery" charset="0"/>
                <a:ea typeface="Apple Chancery" charset="0"/>
                <a:cs typeface="Apple Chancery" charset="0"/>
              </a:rPr>
              <a:t>D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ue to the hole in the ground, </a:t>
            </a:r>
            <a:r>
              <a:rPr lang="en-US" sz="2300" dirty="0" smtClean="0">
                <a:solidFill>
                  <a:srgbClr val="FF0000"/>
                </a:solidFill>
                <a:latin typeface="Apple Chancery" charset="0"/>
                <a:ea typeface="Apple Chancery" charset="0"/>
                <a:cs typeface="Apple Chancery" charset="0"/>
              </a:rPr>
              <a:t>L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et us fix the holes in the ground, </a:t>
            </a:r>
            <a:r>
              <a:rPr lang="en-US" sz="2300" dirty="0" smtClean="0">
                <a:solidFill>
                  <a:srgbClr val="FF0000"/>
                </a:solidFill>
                <a:latin typeface="Apple Chancery" charset="0"/>
                <a:ea typeface="Apple Chancery" charset="0"/>
                <a:cs typeface="Apple Chancery" charset="0"/>
              </a:rPr>
              <a:t>P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lease let us fix the holes in the ground, </a:t>
            </a:r>
            <a:r>
              <a:rPr lang="en-US" sz="2300" dirty="0" smtClean="0">
                <a:solidFill>
                  <a:srgbClr val="FF0000"/>
                </a:solidFill>
                <a:latin typeface="Apple Chancery" charset="0"/>
                <a:ea typeface="Apple Chancery" charset="0"/>
                <a:cs typeface="Apple Chancery" charset="0"/>
              </a:rPr>
              <a:t>L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et us fix the poor living on the streets, </a:t>
            </a:r>
            <a:r>
              <a:rPr lang="en-US" sz="2300" dirty="0" smtClean="0">
                <a:solidFill>
                  <a:srgbClr val="FF0000"/>
                </a:solidFill>
                <a:latin typeface="Apple Chancery" charset="0"/>
                <a:ea typeface="Apple Chancery" charset="0"/>
                <a:cs typeface="Apple Chancery" charset="0"/>
              </a:rPr>
              <a:t>T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he same grounds the holes live on, </a:t>
            </a:r>
            <a:r>
              <a:rPr lang="en-US" sz="2300" dirty="0" smtClean="0">
                <a:solidFill>
                  <a:srgbClr val="FF0000"/>
                </a:solidFill>
                <a:latin typeface="Apple Chancery" charset="0"/>
                <a:ea typeface="Apple Chancery" charset="0"/>
                <a:cs typeface="Apple Chancery" charset="0"/>
              </a:rPr>
              <a:t>E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xcept those poor people are angry at the world, </a:t>
            </a:r>
            <a:r>
              <a:rPr lang="en-US" sz="2300" dirty="0" smtClean="0">
                <a:solidFill>
                  <a:srgbClr val="FF0000"/>
                </a:solidFill>
                <a:latin typeface="Apple Chancery" charset="0"/>
                <a:ea typeface="Apple Chancery" charset="0"/>
                <a:cs typeface="Apple Chancery" charset="0"/>
              </a:rPr>
              <a:t>W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e must fix the world we live on filled with blood, </a:t>
            </a:r>
            <a:r>
              <a:rPr lang="en-US" sz="2300" dirty="0" smtClean="0">
                <a:solidFill>
                  <a:srgbClr val="FF0000"/>
                </a:solidFill>
                <a:latin typeface="Apple Chancery" charset="0"/>
                <a:ea typeface="Apple Chancery" charset="0"/>
                <a:cs typeface="Apple Chancery" charset="0"/>
              </a:rPr>
              <a:t>T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he blood that sheds on the grounds the holes and poor lives on, </a:t>
            </a:r>
            <a:r>
              <a:rPr lang="en-US" sz="2300" dirty="0" smtClean="0">
                <a:solidFill>
                  <a:srgbClr val="FF0000"/>
                </a:solidFill>
                <a:latin typeface="Apple Chancery" charset="0"/>
                <a:ea typeface="Apple Chancery" charset="0"/>
                <a:cs typeface="Apple Chancery" charset="0"/>
              </a:rPr>
              <a:t>T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he violence must stop, let the violence stop, </a:t>
            </a:r>
            <a:r>
              <a:rPr lang="en-US" sz="2300" dirty="0" smtClean="0">
                <a:solidFill>
                  <a:srgbClr val="FF0000"/>
                </a:solidFill>
                <a:latin typeface="Apple Chancery" charset="0"/>
                <a:ea typeface="Apple Chancery" charset="0"/>
                <a:cs typeface="Apple Chancery" charset="0"/>
              </a:rPr>
              <a:t>W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e need to create peace for the drivers, 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the poor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, and violent creatures. </a:t>
            </a:r>
            <a:r>
              <a:rPr lang="en-US" sz="2300" dirty="0" smtClean="0">
                <a:solidFill>
                  <a:srgbClr val="FF0000"/>
                </a:solidFill>
                <a:latin typeface="Apple Chancery" charset="0"/>
                <a:ea typeface="Apple Chancery" charset="0"/>
                <a:cs typeface="Apple Chancery" charset="0"/>
              </a:rPr>
              <a:t>L</a:t>
            </a:r>
            <a:r>
              <a:rPr lang="en-US" sz="2300" dirty="0" smtClean="0">
                <a:latin typeface="Apple Chancery" charset="0"/>
                <a:ea typeface="Apple Chancery" charset="0"/>
                <a:cs typeface="Apple Chancery" charset="0"/>
              </a:rPr>
              <a:t>et us stand together to overcome the battle!</a:t>
            </a:r>
            <a:endParaRPr lang="en-US" sz="2300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pic>
        <p:nvPicPr>
          <p:cNvPr id="4" name="Home 10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61250" y="5812182"/>
            <a:ext cx="643021" cy="5047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1573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29</TotalTime>
  <Words>150</Words>
  <Application>Microsoft Macintosh PowerPoint</Application>
  <PresentationFormat>Widescreen</PresentationFormat>
  <Paragraphs>6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Abadi MT Condensed Extra Bold</vt:lpstr>
      <vt:lpstr>Apple Chancery</vt:lpstr>
      <vt:lpstr>Calibri</vt:lpstr>
      <vt:lpstr>Century Schoolbook</vt:lpstr>
      <vt:lpstr>Corbel</vt:lpstr>
      <vt:lpstr>Feathered</vt:lpstr>
      <vt:lpstr>Potholes, unsafe neighborhoods, and homelessness</vt:lpstr>
      <vt:lpstr>PowerPoint Presentation</vt:lpstr>
      <vt:lpstr>Hip-Slice Fix it</vt:lpstr>
      <vt:lpstr>PowerPoint Presentation</vt:lpstr>
      <vt:lpstr>PowerPoint Presentation</vt:lpstr>
      <vt:lpstr>Spoken word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Potholes, unsafe neighborhoods, and homelessness</dc:title>
  <dc:creator>Jaylan Toney</dc:creator>
  <cp:lastModifiedBy>Jaylan Toney</cp:lastModifiedBy>
  <cp:revision>5</cp:revision>
  <dcterms:created xsi:type="dcterms:W3CDTF">2019-05-06T02:04:09Z</dcterms:created>
  <dcterms:modified xsi:type="dcterms:W3CDTF">2019-05-09T05:09:06Z</dcterms:modified>
</cp:coreProperties>
</file>