
<file path=[Content_Types].xml><?xml version="1.0" encoding="utf-8"?>
<Types xmlns="http://schemas.openxmlformats.org/package/2006/content-types">
  <Default Extension="png" ContentType="image/png"/>
  <Default Extension="tmp"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5E0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an Ramser" userId="eb4bdab863628634" providerId="LiveId" clId="{D4815913-D67B-4DA4-9557-DEE993CD82F6}"/>
    <pc:docChg chg="custSel modSld">
      <pc:chgData name="Dean Ramser" userId="eb4bdab863628634" providerId="LiveId" clId="{D4815913-D67B-4DA4-9557-DEE993CD82F6}" dt="2019-04-29T16:02:28.209" v="27" actId="20577"/>
      <pc:docMkLst>
        <pc:docMk/>
      </pc:docMkLst>
      <pc:sldChg chg="modSp">
        <pc:chgData name="Dean Ramser" userId="eb4bdab863628634" providerId="LiveId" clId="{D4815913-D67B-4DA4-9557-DEE993CD82F6}" dt="2019-04-29T16:02:28.209" v="27" actId="20577"/>
        <pc:sldMkLst>
          <pc:docMk/>
          <pc:sldMk cId="3186314447" sldId="256"/>
        </pc:sldMkLst>
        <pc:spChg chg="mod">
          <ac:chgData name="Dean Ramser" userId="eb4bdab863628634" providerId="LiveId" clId="{D4815913-D67B-4DA4-9557-DEE993CD82F6}" dt="2019-04-29T16:02:28.209" v="27" actId="20577"/>
          <ac:spMkLst>
            <pc:docMk/>
            <pc:sldMk cId="3186314447" sldId="256"/>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4BDC7079-5A7C-4E16-9870-3B02FD355BD4}" type="datetimeFigureOut">
              <a:rPr lang="en-US" smtClean="0"/>
              <a:pPr/>
              <a:t>5/7/2019</a:t>
            </a:fld>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795761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smtClean="0"/>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4BDC7079-5A7C-4E16-9870-3B02FD355BD4}" type="datetimeFigureOut">
              <a:rPr lang="en-US" smtClean="0"/>
              <a:pPr/>
              <a:t>5/7/2019</a:t>
            </a:fld>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567721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DC7079-5A7C-4E16-9870-3B02FD355BD4}"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70463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249796258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DC7079-5A7C-4E16-9870-3B02FD355BD4}" type="datetimeFigureOut">
              <a:rPr lang="en-US" smtClean="0"/>
              <a:pPr/>
              <a:t>5/7/2019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49953002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DC7079-5A7C-4E16-9870-3B02FD355BD4}" type="datetimeFigureOut">
              <a:rPr lang="en-US" smtClean="0"/>
              <a:pPr/>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3900499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DC7079-5A7C-4E16-9870-3B02FD355BD4}" type="datetimeFigureOut">
              <a:rPr lang="en-US" smtClean="0"/>
              <a:pPr/>
              <a:t>5/7/2019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79651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53008285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2634870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230317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4234754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1651197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DC7079-5A7C-4E16-9870-3B02FD355BD4}"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420235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BDC7079-5A7C-4E16-9870-3B02FD355BD4}" type="datetimeFigureOut">
              <a:rPr lang="en-US" smtClean="0"/>
              <a:pPr/>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1540462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BDC7079-5A7C-4E16-9870-3B02FD355BD4}" type="datetimeFigureOut">
              <a:rPr lang="en-US" smtClean="0"/>
              <a:pPr/>
              <a:t>5/7/2019</a:t>
            </a:fld>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3296082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DC7079-5A7C-4E16-9870-3B02FD355BD4}"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2653329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DC7079-5A7C-4E16-9870-3B02FD355BD4}"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D579B-3E67-43B4-86AC-BB44A963048B}" type="slidenum">
              <a:rPr lang="en-US" smtClean="0"/>
              <a:pPr/>
              <a:t>‹#›</a:t>
            </a:fld>
            <a:endParaRPr lang="en-US"/>
          </a:p>
        </p:txBody>
      </p:sp>
    </p:spTree>
    <p:extLst>
      <p:ext uri="{BB962C8B-B14F-4D97-AF65-F5344CB8AC3E}">
        <p14:creationId xmlns:p14="http://schemas.microsoft.com/office/powerpoint/2010/main" val="382635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BDC7079-5A7C-4E16-9870-3B02FD355BD4}" type="datetimeFigureOut">
              <a:rPr lang="en-US" smtClean="0"/>
              <a:pPr/>
              <a:t>5/7/2019</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A4D579B-3E67-43B4-86AC-BB44A963048B}" type="slidenum">
              <a:rPr lang="en-US" smtClean="0"/>
              <a:pPr/>
              <a:t>‹#›</a:t>
            </a:fld>
            <a:endParaRPr lang="en-US"/>
          </a:p>
        </p:txBody>
      </p:sp>
    </p:spTree>
    <p:extLst>
      <p:ext uri="{BB962C8B-B14F-4D97-AF65-F5344CB8AC3E}">
        <p14:creationId xmlns:p14="http://schemas.microsoft.com/office/powerpoint/2010/main" val="2487279490"/>
      </p:ext>
    </p:extLst>
  </p:cSld>
  <p:clrMap bg1="dk1" tx1="lt1" bg2="dk2" tx2="lt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 id="2147483978" r:id="rId16"/>
    <p:sldLayoutId id="214748397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image" Target="../media/image11.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33" y="0"/>
            <a:ext cx="9113067" cy="6858000"/>
          </a:xfrm>
          <a:prstGeom prst="rect">
            <a:avLst/>
          </a:prstGeom>
        </p:spPr>
      </p:pic>
      <p:sp>
        <p:nvSpPr>
          <p:cNvPr id="2" name="Title 1"/>
          <p:cNvSpPr>
            <a:spLocks noGrp="1"/>
          </p:cNvSpPr>
          <p:nvPr>
            <p:ph type="ctrTitle"/>
          </p:nvPr>
        </p:nvSpPr>
        <p:spPr>
          <a:xfrm>
            <a:off x="609600" y="1676400"/>
            <a:ext cx="7772400" cy="1470025"/>
          </a:xfrm>
        </p:spPr>
        <p:txBody>
          <a:bodyPr>
            <a:noAutofit/>
          </a:bodyPr>
          <a:lstStyle/>
          <a:p>
            <a:pPr algn="ctr"/>
            <a:r>
              <a:rPr lang="en-US" sz="6600" b="1" dirty="0" smtClean="0">
                <a:solidFill>
                  <a:srgbClr val="FF3300"/>
                </a:solidFill>
              </a:rPr>
              <a:t>RVS PARKED IN LOS ANGELES STREETS</a:t>
            </a:r>
            <a:endParaRPr lang="en-US" sz="6600" b="1" dirty="0">
              <a:solidFill>
                <a:srgbClr val="FF3300"/>
              </a:solidFill>
            </a:endParaRPr>
          </a:p>
        </p:txBody>
      </p:sp>
      <p:sp>
        <p:nvSpPr>
          <p:cNvPr id="3" name="Subtitle 2"/>
          <p:cNvSpPr>
            <a:spLocks noGrp="1"/>
          </p:cNvSpPr>
          <p:nvPr>
            <p:ph type="subTitle" idx="1"/>
          </p:nvPr>
        </p:nvSpPr>
        <p:spPr/>
        <p:txBody>
          <a:bodyPr>
            <a:noAutofit/>
          </a:bodyPr>
          <a:lstStyle/>
          <a:p>
            <a:r>
              <a:rPr lang="en-US" b="1" dirty="0" smtClean="0">
                <a:solidFill>
                  <a:srgbClr val="FFFF00"/>
                </a:solidFill>
              </a:rPr>
              <a:t>YOLANDA RENDON</a:t>
            </a:r>
            <a:endParaRPr lang="en-US" b="1" dirty="0">
              <a:solidFill>
                <a:srgbClr val="FFFF00"/>
              </a:solidFill>
            </a:endParaRPr>
          </a:p>
          <a:p>
            <a:r>
              <a:rPr lang="en-US" b="1" dirty="0" smtClean="0">
                <a:solidFill>
                  <a:srgbClr val="FFFF00"/>
                </a:solidFill>
              </a:rPr>
              <a:t>RVs PARK IN OUR COMMUNTIES</a:t>
            </a:r>
            <a:endParaRPr lang="en-US" b="1" dirty="0">
              <a:solidFill>
                <a:srgbClr val="FFFF00"/>
              </a:solidFill>
            </a:endParaRPr>
          </a:p>
          <a:p>
            <a:r>
              <a:rPr lang="en-US" b="1" dirty="0" smtClean="0">
                <a:solidFill>
                  <a:srgbClr val="FFFF00"/>
                </a:solidFill>
              </a:rPr>
              <a:t>ENGLISH 350</a:t>
            </a:r>
            <a:endParaRPr lang="en-US" b="1" dirty="0">
              <a:solidFill>
                <a:srgbClr val="FFFF00"/>
              </a:solidFill>
            </a:endParaRPr>
          </a:p>
          <a:p>
            <a:r>
              <a:rPr lang="en-US" b="1" dirty="0" smtClean="0">
                <a:solidFill>
                  <a:srgbClr val="FFFF00"/>
                </a:solidFill>
              </a:rPr>
              <a:t>APRIL 4, 2019</a:t>
            </a:r>
            <a:endParaRPr lang="en-US" b="1" dirty="0">
              <a:solidFill>
                <a:srgbClr val="FFFF00"/>
              </a:solidFill>
            </a:endParaRPr>
          </a:p>
        </p:txBody>
      </p:sp>
    </p:spTree>
    <p:extLst>
      <p:ext uri="{BB962C8B-B14F-4D97-AF65-F5344CB8AC3E}">
        <p14:creationId xmlns:p14="http://schemas.microsoft.com/office/powerpoint/2010/main" val="318631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2AB3CB-C421-4EFA-9041-4538854116A5}"/>
              </a:ext>
            </a:extLst>
          </p:cNvPr>
          <p:cNvSpPr>
            <a:spLocks noGrp="1"/>
          </p:cNvSpPr>
          <p:nvPr>
            <p:ph type="title"/>
          </p:nvPr>
        </p:nvSpPr>
        <p:spPr>
          <a:xfrm>
            <a:off x="1371600" y="5914341"/>
            <a:ext cx="6990159" cy="753082"/>
          </a:xfrm>
          <a:noFill/>
        </p:spPr>
        <p:txBody>
          <a:bodyPr/>
          <a:lstStyle/>
          <a:p>
            <a:pPr algn="ctr"/>
            <a:r>
              <a:rPr lang="en-US" b="1" dirty="0" smtClean="0">
                <a:solidFill>
                  <a:schemeClr val="bg1"/>
                </a:solidFill>
              </a:rPr>
              <a:t>POSTER MADE IN CLASS</a:t>
            </a:r>
            <a:endParaRPr lang="en-US" b="1" dirty="0">
              <a:solidFill>
                <a:schemeClr val="bg1"/>
              </a:solidFill>
            </a:endParaRPr>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76200"/>
            <a:ext cx="5334000" cy="5095656"/>
          </a:xfrm>
        </p:spPr>
      </p:pic>
    </p:spTree>
    <p:extLst>
      <p:ext uri="{BB962C8B-B14F-4D97-AF65-F5344CB8AC3E}">
        <p14:creationId xmlns:p14="http://schemas.microsoft.com/office/powerpoint/2010/main" val="242445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929B8A-6A1A-480C-98FB-4F177CBEB4E7}"/>
              </a:ext>
            </a:extLst>
          </p:cNvPr>
          <p:cNvSpPr>
            <a:spLocks noGrp="1"/>
          </p:cNvSpPr>
          <p:nvPr>
            <p:ph type="title"/>
          </p:nvPr>
        </p:nvSpPr>
        <p:spPr>
          <a:xfrm>
            <a:off x="1143000" y="5190455"/>
            <a:ext cx="7429499" cy="1478570"/>
          </a:xfrm>
        </p:spPr>
        <p:txBody>
          <a:bodyPr>
            <a:normAutofit/>
          </a:bodyPr>
          <a:lstStyle/>
          <a:p>
            <a:pPr algn="ctr"/>
            <a:r>
              <a:rPr lang="en-US" b="1" dirty="0" smtClean="0">
                <a:solidFill>
                  <a:schemeClr val="bg1"/>
                </a:solidFill>
              </a:rPr>
              <a:t>135</a:t>
            </a:r>
            <a:r>
              <a:rPr lang="en-US" b="1" baseline="30000" dirty="0" smtClean="0">
                <a:solidFill>
                  <a:schemeClr val="bg1"/>
                </a:solidFill>
              </a:rPr>
              <a:t>TH</a:t>
            </a:r>
            <a:r>
              <a:rPr lang="en-US" b="1" dirty="0" smtClean="0">
                <a:solidFill>
                  <a:schemeClr val="bg1"/>
                </a:solidFill>
              </a:rPr>
              <a:t> STREET AND BROADWAY</a:t>
            </a:r>
            <a:endParaRPr lang="en-US" b="1" dirty="0">
              <a:solidFill>
                <a:schemeClr val="bg1"/>
              </a:solidFill>
            </a:endParaRP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84" y="0"/>
            <a:ext cx="4186674" cy="4114800"/>
          </a:xfr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19627"/>
            <a:ext cx="4410691" cy="4134427"/>
          </a:xfrm>
          <a:prstGeom prst="rect">
            <a:avLst/>
          </a:prstGeom>
        </p:spPr>
      </p:pic>
    </p:spTree>
    <p:extLst>
      <p:ext uri="{BB962C8B-B14F-4D97-AF65-F5344CB8AC3E}">
        <p14:creationId xmlns:p14="http://schemas.microsoft.com/office/powerpoint/2010/main" val="277012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6FFCC5-E5F8-402D-892B-6E2237FFCC61}"/>
              </a:ext>
            </a:extLst>
          </p:cNvPr>
          <p:cNvSpPr>
            <a:spLocks noGrp="1"/>
          </p:cNvSpPr>
          <p:nvPr>
            <p:ph type="title"/>
          </p:nvPr>
        </p:nvSpPr>
        <p:spPr>
          <a:xfrm>
            <a:off x="1295400" y="5486400"/>
            <a:ext cx="7297340" cy="1134082"/>
          </a:xfrm>
        </p:spPr>
        <p:txBody>
          <a:bodyPr/>
          <a:lstStyle/>
          <a:p>
            <a:pPr algn="ctr"/>
            <a:r>
              <a:rPr lang="en-US" b="1" dirty="0" smtClean="0">
                <a:solidFill>
                  <a:schemeClr val="bg1"/>
                </a:solidFill>
              </a:rPr>
              <a:t>135</a:t>
            </a:r>
            <a:r>
              <a:rPr lang="en-US" b="1" baseline="30000" dirty="0" smtClean="0">
                <a:solidFill>
                  <a:schemeClr val="bg1"/>
                </a:solidFill>
              </a:rPr>
              <a:t>TH</a:t>
            </a:r>
            <a:r>
              <a:rPr lang="en-US" b="1" dirty="0" smtClean="0">
                <a:solidFill>
                  <a:schemeClr val="bg1"/>
                </a:solidFill>
              </a:rPr>
              <a:t> STREET AND MAIN</a:t>
            </a:r>
            <a:endParaRPr lang="en-US" b="1" dirty="0">
              <a:solidFill>
                <a:schemeClr val="bg1"/>
              </a:solidFill>
            </a:endParaRP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880167"/>
            <a:ext cx="4114800" cy="3541712"/>
          </a:xfr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52400"/>
            <a:ext cx="4429743" cy="3705742"/>
          </a:xfrm>
          <a:prstGeom prst="rect">
            <a:avLst/>
          </a:prstGeom>
        </p:spPr>
      </p:pic>
    </p:spTree>
    <p:extLst>
      <p:ext uri="{BB962C8B-B14F-4D97-AF65-F5344CB8AC3E}">
        <p14:creationId xmlns:p14="http://schemas.microsoft.com/office/powerpoint/2010/main" val="116439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69364D-4006-4954-A939-6E306E69B2A1}"/>
              </a:ext>
            </a:extLst>
          </p:cNvPr>
          <p:cNvSpPr>
            <a:spLocks noGrp="1"/>
          </p:cNvSpPr>
          <p:nvPr>
            <p:ph type="title"/>
          </p:nvPr>
        </p:nvSpPr>
        <p:spPr>
          <a:xfrm>
            <a:off x="1143000" y="5410200"/>
            <a:ext cx="7429499" cy="1258888"/>
          </a:xfrm>
        </p:spPr>
        <p:txBody>
          <a:bodyPr>
            <a:normAutofit/>
          </a:bodyPr>
          <a:lstStyle/>
          <a:p>
            <a:pPr algn="ctr"/>
            <a:r>
              <a:rPr lang="en-US" sz="4800" b="1" dirty="0" smtClean="0">
                <a:solidFill>
                  <a:schemeClr val="bg1"/>
                </a:solidFill>
              </a:rPr>
              <a:t>Train TRACKS</a:t>
            </a:r>
            <a:endParaRPr lang="en-US" sz="4800" b="1" dirty="0">
              <a:solidFill>
                <a:schemeClr val="bg1"/>
              </a:solidFill>
            </a:endParaRP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
            <a:ext cx="3841011" cy="3541712"/>
          </a:xfr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838200"/>
            <a:ext cx="4439270" cy="4210638"/>
          </a:xfrm>
          <a:prstGeom prst="rect">
            <a:avLst/>
          </a:prstGeom>
        </p:spPr>
      </p:pic>
    </p:spTree>
    <p:extLst>
      <p:ext uri="{BB962C8B-B14F-4D97-AF65-F5344CB8AC3E}">
        <p14:creationId xmlns:p14="http://schemas.microsoft.com/office/powerpoint/2010/main" val="59704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mph" presetSubtype="0" fill="remove" grpId="0" nodeType="clickEffect">
                                  <p:stCondLst>
                                    <p:cond delay="0"/>
                                  </p:stCondLst>
                                  <p:childTnLst>
                                    <p:animClr clrSpc="rgb" dir="cw">
                                      <p:cBhvr override="childStyle">
                                        <p:cTn id="22" dur="250" autoRev="1" fill="remove"/>
                                        <p:tgtEl>
                                          <p:spTgt spid="2"/>
                                        </p:tgtEl>
                                        <p:attrNameLst>
                                          <p:attrName>style.color</p:attrName>
                                        </p:attrNameLst>
                                      </p:cBhvr>
                                      <p:to>
                                        <a:schemeClr val="bg1"/>
                                      </p:to>
                                    </p:animClr>
                                    <p:animClr clrSpc="rgb" dir="cw">
                                      <p:cBhvr>
                                        <p:cTn id="23" dur="250" autoRev="1" fill="remove"/>
                                        <p:tgtEl>
                                          <p:spTgt spid="2"/>
                                        </p:tgtEl>
                                        <p:attrNameLst>
                                          <p:attrName>fillcolor</p:attrName>
                                        </p:attrNameLst>
                                      </p:cBhvr>
                                      <p:to>
                                        <a:schemeClr val="bg1"/>
                                      </p:to>
                                    </p:animClr>
                                    <p:set>
                                      <p:cBhvr>
                                        <p:cTn id="24" dur="250" autoRev="1" fill="remove"/>
                                        <p:tgtEl>
                                          <p:spTgt spid="2"/>
                                        </p:tgtEl>
                                        <p:attrNameLst>
                                          <p:attrName>fill.type</p:attrName>
                                        </p:attrNameLst>
                                      </p:cBhvr>
                                      <p:to>
                                        <p:strVal val="solid"/>
                                      </p:to>
                                    </p:set>
                                    <p:set>
                                      <p:cBhvr>
                                        <p:cTn id="25"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reen Clipping"/>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2400" y="408296"/>
            <a:ext cx="8868243" cy="6248399"/>
          </a:xfrm>
        </p:spPr>
      </p:pic>
      <p:sp>
        <p:nvSpPr>
          <p:cNvPr id="2" name="Title 1">
            <a:extLst>
              <a:ext uri="{FF2B5EF4-FFF2-40B4-BE49-F238E27FC236}">
                <a16:creationId xmlns:a16="http://schemas.microsoft.com/office/drawing/2014/main" xmlns="" id="{AA231F21-2EAD-49E1-A205-9E488DA593C0}"/>
              </a:ext>
            </a:extLst>
          </p:cNvPr>
          <p:cNvSpPr>
            <a:spLocks noGrp="1"/>
          </p:cNvSpPr>
          <p:nvPr>
            <p:ph type="title"/>
          </p:nvPr>
        </p:nvSpPr>
        <p:spPr>
          <a:xfrm>
            <a:off x="457200" y="228600"/>
            <a:ext cx="4038600" cy="6400800"/>
          </a:xfrm>
        </p:spPr>
        <p:txBody>
          <a:bodyPr>
            <a:noAutofit/>
          </a:bodyPr>
          <a:lstStyle/>
          <a:p>
            <a:r>
              <a:rPr lang="en-US" sz="1800" dirty="0" smtClean="0">
                <a:solidFill>
                  <a:srgbClr val="FFFF00"/>
                </a:solidFill>
                <a:effectLst>
                  <a:outerShdw blurRad="38100" dist="38100" dir="2700000" algn="tl">
                    <a:srgbClr val="000000">
                      <a:alpha val="43137"/>
                    </a:srgbClr>
                  </a:outerShdw>
                </a:effectLst>
                <a:latin typeface="Arial Black" panose="020B0A04020102020204" pitchFamily="34" charset="0"/>
              </a:rPr>
              <a:t>City of </a:t>
            </a:r>
            <a:r>
              <a:rPr lang="en-US" sz="1800" dirty="0" err="1" smtClean="0">
                <a:solidFill>
                  <a:srgbClr val="FFFF00"/>
                </a:solidFill>
                <a:effectLst>
                  <a:outerShdw blurRad="38100" dist="38100" dir="2700000" algn="tl">
                    <a:srgbClr val="000000">
                      <a:alpha val="43137"/>
                    </a:srgbClr>
                  </a:outerShdw>
                </a:effectLst>
                <a:latin typeface="Arial Black" panose="020B0A04020102020204" pitchFamily="34" charset="0"/>
              </a:rPr>
              <a:t>los</a:t>
            </a:r>
            <a:r>
              <a:rPr lang="en-US" sz="1800" dirty="0" smtClean="0">
                <a:solidFill>
                  <a:srgbClr val="FFFF00"/>
                </a:solidFill>
                <a:effectLst>
                  <a:outerShdw blurRad="38100" dist="38100" dir="2700000" algn="tl">
                    <a:srgbClr val="000000">
                      <a:alpha val="43137"/>
                    </a:srgbClr>
                  </a:outerShdw>
                </a:effectLst>
                <a:latin typeface="Arial Black" panose="020B0A04020102020204" pitchFamily="34" charset="0"/>
              </a:rPr>
              <a:t> aneles, is it really a city of angels? People living on the streets are they really angels? Are they just fallen angel that need a hand to fix their wings. Sometimes they are messy angels, they throw trash on the streets. It is our job to show them where trash goes, these angels need our helping hand. You might asked me, How? Well, I asked you how? We need to put our heads together and think what is the right solution. Remember we are city of angels….we are their angels</a:t>
            </a:r>
            <a:endParaRPr lang="en-US" sz="18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pic>
        <p:nvPicPr>
          <p:cNvPr id="10" name="Hip Slice Poe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8464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50311" fill="hold"/>
                                        <p:tgtEl>
                                          <p:spTgt spid="10"/>
                                        </p:tgtEl>
                                      </p:cBhvr>
                                    </p:cmd>
                                  </p:childTnLst>
                                </p:cTn>
                              </p:par>
                            </p:childTnLst>
                          </p:cTn>
                        </p:par>
                      </p:childTnLst>
                    </p:cTn>
                  </p:par>
                </p:childTnLst>
              </p:cTn>
              <p:nextCondLst>
                <p:cond evt="onClick" delay="0">
                  <p:tgtEl>
                    <p:spTgt spid="10"/>
                  </p:tgtEl>
                </p:cond>
              </p:nextCondLst>
            </p:seq>
            <p:audio>
              <p:cMediaNode vol="80000">
                <p:cTn id="26"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265</TotalTime>
  <Words>141</Words>
  <Application>Microsoft Office PowerPoint</Application>
  <PresentationFormat>On-screen Show (4:3)</PresentationFormat>
  <Paragraphs>10</Paragraphs>
  <Slides>6</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Black</vt:lpstr>
      <vt:lpstr>Trebuchet MS</vt:lpstr>
      <vt:lpstr>Tw Cen MT</vt:lpstr>
      <vt:lpstr>Circuit</vt:lpstr>
      <vt:lpstr>RVS PARKED IN LOS ANGELES STREETS</vt:lpstr>
      <vt:lpstr>POSTER MADE IN CLASS</vt:lpstr>
      <vt:lpstr>135TH STREET AND BROADWAY</vt:lpstr>
      <vt:lpstr>135TH STREET AND MAIN</vt:lpstr>
      <vt:lpstr>Train TRACKS</vt:lpstr>
      <vt:lpstr>City of los aneles, is it really a city of angels? People living on the streets are they really angels? Are they just fallen angel that need a hand to fix their wings. Sometimes they are messy angels, they throw trash on the streets. It is our job to show them where trash goes, these angels need our helping hand. You might asked me, How? Well, I asked you how? We need to put our heads together and think what is the right solution. Remember we are city of angels….we are their angels</vt:lpstr>
    </vt:vector>
  </TitlesOfParts>
  <Company>Chaffey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Impact Practices (HIP) Service Learning Internship Community Engagement (SLICE)Presentation</dc:title>
  <dc:creator>Dean Ramser</dc:creator>
  <cp:lastModifiedBy>HP</cp:lastModifiedBy>
  <cp:revision>31</cp:revision>
  <dcterms:created xsi:type="dcterms:W3CDTF">2017-04-17T18:39:58Z</dcterms:created>
  <dcterms:modified xsi:type="dcterms:W3CDTF">2019-05-08T07:06:34Z</dcterms:modified>
</cp:coreProperties>
</file>