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4662"/>
  </p:normalViewPr>
  <p:slideViewPr>
    <p:cSldViewPr snapToGrid="0" snapToObjects="1">
      <p:cViewPr varScale="1">
        <p:scale>
          <a:sx n="115" d="100"/>
          <a:sy n="115" d="100"/>
        </p:scale>
        <p:origin x="47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5/8/19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5/8/19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5/8/19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5/8/19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5/8/19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5/8/19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5/8/19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5/8/19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5/8/19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5/8/19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5/8/19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5/8/19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9DC3C-1193-9A41-A2C0-5630C5A723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Homelessness in </a:t>
            </a:r>
            <a:r>
              <a:rPr lang="en-US" dirty="0" err="1"/>
              <a:t>Norwalk,ca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484407-0A04-E24C-986B-05588EBDCF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BY: MEGAN SALCIDO</a:t>
            </a:r>
          </a:p>
          <a:p>
            <a:r>
              <a:rPr lang="en-US" dirty="0"/>
              <a:t>ENG 350-07</a:t>
            </a:r>
          </a:p>
        </p:txBody>
      </p:sp>
    </p:spTree>
    <p:extLst>
      <p:ext uri="{BB962C8B-B14F-4D97-AF65-F5344CB8AC3E}">
        <p14:creationId xmlns:p14="http://schemas.microsoft.com/office/powerpoint/2010/main" val="3525734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D8471-EA39-E64D-993E-FA5B553FA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00177DB-6AA1-6142-932D-77560E82F4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31688" y="1583474"/>
            <a:ext cx="5341433" cy="5126696"/>
          </a:xfrm>
        </p:spPr>
      </p:pic>
    </p:spTree>
    <p:extLst>
      <p:ext uri="{BB962C8B-B14F-4D97-AF65-F5344CB8AC3E}">
        <p14:creationId xmlns:p14="http://schemas.microsoft.com/office/powerpoint/2010/main" val="1475838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3C86D-98B0-554A-A1CC-D48398149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photograph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14449AC-A11F-FF4E-8A29-B5DDD99FD4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8663" y="1906860"/>
            <a:ext cx="6068033" cy="4401866"/>
          </a:xfrm>
        </p:spPr>
      </p:pic>
    </p:spTree>
    <p:extLst>
      <p:ext uri="{BB962C8B-B14F-4D97-AF65-F5344CB8AC3E}">
        <p14:creationId xmlns:p14="http://schemas.microsoft.com/office/powerpoint/2010/main" val="4203980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2BC60-2CB6-3D42-9D3C-8CDDBAE4D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Photograph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15C3AEA-F4A1-254B-9E1B-0B28CE3CC6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56878" y="2099296"/>
            <a:ext cx="4059044" cy="4173488"/>
          </a:xfrm>
        </p:spPr>
      </p:pic>
    </p:spTree>
    <p:extLst>
      <p:ext uri="{BB962C8B-B14F-4D97-AF65-F5344CB8AC3E}">
        <p14:creationId xmlns:p14="http://schemas.microsoft.com/office/powerpoint/2010/main" val="1945406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B9204-0276-274C-8A4B-17E8F9EA4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Spoken word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46F742-412B-0647-9D38-9466A23BDC1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500" dirty="0"/>
              <a:t>Walking down the street</a:t>
            </a:r>
          </a:p>
          <a:p>
            <a:r>
              <a:rPr lang="en-US" sz="2500" dirty="0"/>
              <a:t>You see people that you never thought you’d see</a:t>
            </a:r>
          </a:p>
          <a:p>
            <a:r>
              <a:rPr lang="en-US" sz="2500" dirty="0"/>
              <a:t>The ones who have no place to go to</a:t>
            </a:r>
          </a:p>
          <a:p>
            <a:r>
              <a:rPr lang="en-US" sz="2500" dirty="0"/>
              <a:t>The ones who have no home to go to</a:t>
            </a:r>
          </a:p>
          <a:p>
            <a:r>
              <a:rPr lang="en-US" sz="2500" dirty="0"/>
              <a:t>They carry all their belongings with them as they travel from place to place</a:t>
            </a:r>
          </a:p>
          <a:p>
            <a:r>
              <a:rPr lang="en-US" sz="2500" dirty="0"/>
              <a:t>But where do they go to sleep at night? </a:t>
            </a:r>
          </a:p>
          <a:p>
            <a:r>
              <a:rPr lang="en-US" sz="2500" dirty="0"/>
              <a:t>They find a place that looks inviting </a:t>
            </a:r>
          </a:p>
          <a:p>
            <a:r>
              <a:rPr lang="en-US" dirty="0"/>
              <a:t>A place that they can call home for the night </a:t>
            </a:r>
          </a:p>
          <a:p>
            <a:endParaRPr lang="en-US" sz="2500" dirty="0"/>
          </a:p>
          <a:p>
            <a:endParaRPr lang="en-US" sz="1200" dirty="0"/>
          </a:p>
          <a:p>
            <a:endParaRPr lang="en-US" sz="1600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80410F-AF76-0F48-9BC6-C160EDEC1D9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400" dirty="0"/>
              <a:t>But what happens when it rains?</a:t>
            </a:r>
          </a:p>
          <a:p>
            <a:r>
              <a:rPr lang="en-US" sz="2400" dirty="0"/>
              <a:t>They search for a place to keep themselves and their belongings dry </a:t>
            </a:r>
          </a:p>
          <a:p>
            <a:r>
              <a:rPr lang="en-US" sz="2400" dirty="0"/>
              <a:t>But who can they go to when they are in need?</a:t>
            </a:r>
          </a:p>
          <a:p>
            <a:r>
              <a:rPr lang="en-US" sz="2400" dirty="0"/>
              <a:t>People refuse to help as they hold up their signs crying for help </a:t>
            </a:r>
          </a:p>
          <a:p>
            <a:r>
              <a:rPr lang="en-US" sz="2400" dirty="0"/>
              <a:t>But why do people seem scared as they walk by?</a:t>
            </a:r>
          </a:p>
          <a:p>
            <a:r>
              <a:rPr lang="en-US" sz="2400" dirty="0"/>
              <a:t>He is only minding his own business</a:t>
            </a:r>
          </a:p>
          <a:p>
            <a:r>
              <a:rPr lang="en-US" sz="2400" dirty="0"/>
              <a:t>At the end of the night</a:t>
            </a:r>
          </a:p>
          <a:p>
            <a:r>
              <a:rPr lang="en-US" sz="2400" dirty="0"/>
              <a:t>Where do they call home?</a:t>
            </a:r>
          </a:p>
          <a:p>
            <a:endParaRPr lang="en-US" dirty="0"/>
          </a:p>
        </p:txBody>
      </p:sp>
      <p:pic>
        <p:nvPicPr>
          <p:cNvPr id="5" name="New Recording 2.m4a">
            <a:hlinkClick r:id="" action="ppaction://media"/>
            <a:extLst>
              <a:ext uri="{FF2B5EF4-FFF2-40B4-BE49-F238E27FC236}">
                <a16:creationId xmlns:a16="http://schemas.microsoft.com/office/drawing/2014/main" id="{E9AF44D1-AD48-DB49-8664-01C39BC10A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176520" y="586638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086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7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331</TotalTime>
  <Words>162</Words>
  <Application>Microsoft Macintosh PowerPoint</Application>
  <PresentationFormat>Widescreen</PresentationFormat>
  <Paragraphs>25</Paragraphs>
  <Slides>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Tw Cen MT</vt:lpstr>
      <vt:lpstr>Tw Cen MT Condensed</vt:lpstr>
      <vt:lpstr>Wingdings 3</vt:lpstr>
      <vt:lpstr>Integral</vt:lpstr>
      <vt:lpstr>Homelessness in Norwalk,ca</vt:lpstr>
      <vt:lpstr>Poster</vt:lpstr>
      <vt:lpstr>photograph</vt:lpstr>
      <vt:lpstr>Photograph </vt:lpstr>
      <vt:lpstr>Spoken word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Homelessness in Norwalk,ca</dc:title>
  <dc:creator>Microsoft Office User</dc:creator>
  <cp:lastModifiedBy>Microsoft Office User</cp:lastModifiedBy>
  <cp:revision>5</cp:revision>
  <dcterms:created xsi:type="dcterms:W3CDTF">2019-05-06T00:57:21Z</dcterms:created>
  <dcterms:modified xsi:type="dcterms:W3CDTF">2019-05-09T04:09:24Z</dcterms:modified>
</cp:coreProperties>
</file>