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Proxima Nova"/>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roximaNova-regular.fntdata"/><Relationship Id="rId10" Type="http://schemas.openxmlformats.org/officeDocument/2006/relationships/slide" Target="slides/slide5.xml"/><Relationship Id="rId13" Type="http://schemas.openxmlformats.org/officeDocument/2006/relationships/font" Target="fonts/ProximaNova-italic.fntdata"/><Relationship Id="rId12" Type="http://schemas.openxmlformats.org/officeDocument/2006/relationships/font" Target="fonts/ProximaNova-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ProximaNova-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59d6032acc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59d6032ac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59d6032acc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59d6032acc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57440c932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57440c932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59d6032acc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59d6032acc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1600"/>
              </a:spcBef>
              <a:spcAft>
                <a:spcPts val="160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hyperlink" Target="http://drive.google.com/file/d/13LULrUPbJhxF4C_kYFH33JMEhoyBu8yW/view" TargetMode="Externa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0450" y="1257300"/>
            <a:ext cx="8123100" cy="1588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t>High Impact Practices (HIP) Service Learning Internship Community Engagement (SLICE) with Spoken Word “fix-It” Presentation</a:t>
            </a:r>
            <a:endParaRPr sz="3600"/>
          </a:p>
        </p:txBody>
      </p:sp>
      <p:sp>
        <p:nvSpPr>
          <p:cNvPr id="60" name="Google Shape;60;p13"/>
          <p:cNvSpPr txBox="1"/>
          <p:nvPr>
            <p:ph idx="1" type="subTitle"/>
          </p:nvPr>
        </p:nvSpPr>
        <p:spPr>
          <a:xfrm>
            <a:off x="311700" y="3321350"/>
            <a:ext cx="8520600" cy="168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Jessica Real</a:t>
            </a:r>
            <a:endParaRPr/>
          </a:p>
          <a:p>
            <a:pPr indent="0" lvl="0" marL="0" rtl="0" algn="l">
              <a:spcBef>
                <a:spcPts val="0"/>
              </a:spcBef>
              <a:spcAft>
                <a:spcPts val="0"/>
              </a:spcAft>
              <a:buNone/>
            </a:pPr>
            <a:r>
              <a:rPr lang="en"/>
              <a:t>New Inglewood Stadium</a:t>
            </a:r>
            <a:endParaRPr/>
          </a:p>
          <a:p>
            <a:pPr indent="0" lvl="0" marL="0" rtl="0" algn="l">
              <a:spcBef>
                <a:spcPts val="0"/>
              </a:spcBef>
              <a:spcAft>
                <a:spcPts val="0"/>
              </a:spcAft>
              <a:buNone/>
            </a:pPr>
            <a:r>
              <a:rPr lang="en"/>
              <a:t>English 350</a:t>
            </a:r>
            <a:endParaRPr/>
          </a:p>
          <a:p>
            <a:pPr indent="0" lvl="0" marL="0" rtl="0" algn="l">
              <a:spcBef>
                <a:spcPts val="0"/>
              </a:spcBef>
              <a:spcAft>
                <a:spcPts val="0"/>
              </a:spcAft>
              <a:buNone/>
            </a:pPr>
            <a:r>
              <a:rPr lang="en"/>
              <a:t>9 May 2019</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2"/>
        </a:solidFill>
      </p:bgPr>
    </p:bg>
    <p:spTree>
      <p:nvGrpSpPr>
        <p:cNvPr id="64" name="Shape 64"/>
        <p:cNvGrpSpPr/>
        <p:nvPr/>
      </p:nvGrpSpPr>
      <p:grpSpPr>
        <a:xfrm>
          <a:off x="0" y="0"/>
          <a:ext cx="0" cy="0"/>
          <a:chOff x="0" y="0"/>
          <a:chExt cx="0" cy="0"/>
        </a:xfrm>
      </p:grpSpPr>
      <p:pic>
        <p:nvPicPr>
          <p:cNvPr id="65" name="Google Shape;65;p14"/>
          <p:cNvPicPr preferRelativeResize="0"/>
          <p:nvPr/>
        </p:nvPicPr>
        <p:blipFill>
          <a:blip r:embed="rId3">
            <a:alphaModFix/>
          </a:blip>
          <a:stretch>
            <a:fillRect/>
          </a:stretch>
        </p:blipFill>
        <p:spPr>
          <a:xfrm>
            <a:off x="988450" y="1132575"/>
            <a:ext cx="7315200" cy="3834575"/>
          </a:xfrm>
          <a:prstGeom prst="rect">
            <a:avLst/>
          </a:prstGeom>
          <a:noFill/>
          <a:ln>
            <a:noFill/>
          </a:ln>
        </p:spPr>
      </p:pic>
      <p:sp>
        <p:nvSpPr>
          <p:cNvPr id="66" name="Google Shape;66;p14"/>
          <p:cNvSpPr txBox="1"/>
          <p:nvPr/>
        </p:nvSpPr>
        <p:spPr>
          <a:xfrm>
            <a:off x="2116600" y="468900"/>
            <a:ext cx="5058900" cy="104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  Stadium Construction</a:t>
            </a:r>
            <a:endParaRPr sz="3600">
              <a:latin typeface="Proxima Nova"/>
              <a:ea typeface="Proxima Nova"/>
              <a:cs typeface="Proxima Nova"/>
              <a:sym typeface="Proxima Nov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2"/>
        </a:solidFill>
      </p:bgPr>
    </p:bg>
    <p:spTree>
      <p:nvGrpSpPr>
        <p:cNvPr id="70"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2315800" y="73375"/>
            <a:ext cx="2890700" cy="4984950"/>
          </a:xfrm>
          <a:prstGeom prst="rect">
            <a:avLst/>
          </a:prstGeom>
          <a:noFill/>
          <a:ln>
            <a:noFill/>
          </a:ln>
        </p:spPr>
      </p:pic>
      <p:sp>
        <p:nvSpPr>
          <p:cNvPr id="72" name="Google Shape;72;p15"/>
          <p:cNvSpPr txBox="1"/>
          <p:nvPr/>
        </p:nvSpPr>
        <p:spPr>
          <a:xfrm>
            <a:off x="162550" y="275"/>
            <a:ext cx="2330400" cy="51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Proxima Nova"/>
                <a:ea typeface="Proxima Nova"/>
                <a:cs typeface="Proxima Nova"/>
                <a:sym typeface="Proxima Nova"/>
              </a:rPr>
              <a:t>Tweet in regards to the stadium that says: “This is all fun and games for tourists and people with money, but no one’s speaking on the fact that families are getting forced out of their homes because rent skyrocketed. Transients are being forced out because the incoming buyers “aren’t comfortable.” F the stadium, js.”</a:t>
            </a:r>
            <a:endParaRPr sz="1800">
              <a:latin typeface="Proxima Nova"/>
              <a:ea typeface="Proxima Nova"/>
              <a:cs typeface="Proxima Nova"/>
              <a:sym typeface="Proxima Nova"/>
            </a:endParaRPr>
          </a:p>
        </p:txBody>
      </p:sp>
      <p:pic>
        <p:nvPicPr>
          <p:cNvPr id="73" name="Google Shape;73;p15"/>
          <p:cNvPicPr preferRelativeResize="0"/>
          <p:nvPr/>
        </p:nvPicPr>
        <p:blipFill>
          <a:blip r:embed="rId4">
            <a:alphaModFix/>
          </a:blip>
          <a:stretch>
            <a:fillRect/>
          </a:stretch>
        </p:blipFill>
        <p:spPr>
          <a:xfrm>
            <a:off x="5206500" y="73375"/>
            <a:ext cx="3790325" cy="3251750"/>
          </a:xfrm>
          <a:prstGeom prst="rect">
            <a:avLst/>
          </a:prstGeom>
          <a:noFill/>
          <a:ln>
            <a:noFill/>
          </a:ln>
        </p:spPr>
      </p:pic>
      <p:sp>
        <p:nvSpPr>
          <p:cNvPr id="74" name="Google Shape;74;p15"/>
          <p:cNvSpPr txBox="1"/>
          <p:nvPr/>
        </p:nvSpPr>
        <p:spPr>
          <a:xfrm>
            <a:off x="5265500" y="3325125"/>
            <a:ext cx="3731400" cy="181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roxima Nova"/>
                <a:ea typeface="Proxima Nova"/>
                <a:cs typeface="Proxima Nova"/>
                <a:sym typeface="Proxima Nova"/>
              </a:rPr>
              <a:t>L</a:t>
            </a:r>
            <a:r>
              <a:rPr lang="en" sz="1800">
                <a:latin typeface="Proxima Nova"/>
                <a:ea typeface="Proxima Nova"/>
                <a:cs typeface="Proxima Nova"/>
                <a:sym typeface="Proxima Nova"/>
              </a:rPr>
              <a:t>ocal donut shop in Inglewood “Randy’s Donuts” changed their name during the Superbowl to gain some publicity and bring more attraction to Inglewood’s new stadium.</a:t>
            </a:r>
            <a:endParaRPr sz="1800">
              <a:latin typeface="Proxima Nova"/>
              <a:ea typeface="Proxima Nova"/>
              <a:cs typeface="Proxima Nova"/>
              <a:sym typeface="Proxima Nov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2"/>
        </a:solidFill>
      </p:bgPr>
    </p:bg>
    <p:spTree>
      <p:nvGrpSpPr>
        <p:cNvPr id="78" name="Shape 78"/>
        <p:cNvGrpSpPr/>
        <p:nvPr/>
      </p:nvGrpSpPr>
      <p:grpSpPr>
        <a:xfrm>
          <a:off x="0" y="0"/>
          <a:ext cx="0" cy="0"/>
          <a:chOff x="0" y="0"/>
          <a:chExt cx="0" cy="0"/>
        </a:xfrm>
      </p:grpSpPr>
      <p:pic>
        <p:nvPicPr>
          <p:cNvPr id="79" name="Google Shape;79;p16"/>
          <p:cNvPicPr preferRelativeResize="0"/>
          <p:nvPr/>
        </p:nvPicPr>
        <p:blipFill>
          <a:blip r:embed="rId3">
            <a:alphaModFix/>
          </a:blip>
          <a:stretch>
            <a:fillRect/>
          </a:stretch>
        </p:blipFill>
        <p:spPr>
          <a:xfrm>
            <a:off x="2593876" y="152400"/>
            <a:ext cx="3792650" cy="48386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2"/>
        </a:solidFill>
      </p:bgPr>
    </p:bg>
    <p:spTree>
      <p:nvGrpSpPr>
        <p:cNvPr id="83" name="Shape 83"/>
        <p:cNvGrpSpPr/>
        <p:nvPr/>
      </p:nvGrpSpPr>
      <p:grpSpPr>
        <a:xfrm>
          <a:off x="0" y="0"/>
          <a:ext cx="0" cy="0"/>
          <a:chOff x="0" y="0"/>
          <a:chExt cx="0" cy="0"/>
        </a:xfrm>
      </p:grpSpPr>
      <p:sp>
        <p:nvSpPr>
          <p:cNvPr id="84" name="Google Shape;84;p17"/>
          <p:cNvSpPr txBox="1"/>
          <p:nvPr/>
        </p:nvSpPr>
        <p:spPr>
          <a:xfrm>
            <a:off x="902550" y="0"/>
            <a:ext cx="7338900" cy="139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Proxima Nova"/>
                <a:ea typeface="Proxima Nova"/>
                <a:cs typeface="Proxima Nova"/>
                <a:sym typeface="Proxima Nova"/>
              </a:rPr>
              <a:t>Stadium. Money. Power</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Who is being affected?</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Low-income minorities,</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Blacks, Latinos, Los Niños.</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Stadium. Money. Power.</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5 billion dollars while people are struggling to pay rent</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5 billion dollars that couldn’t fix potholes</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5 billion dollars pushing out minorities </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History repeating itself</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Los Angeles Dodgers stadium pushed minorities out</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Welcoming the wealthy to “the ghetto”</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Stadium. Money. Power.</a:t>
            </a:r>
            <a:endParaRPr sz="2400">
              <a:latin typeface="Proxima Nova"/>
              <a:ea typeface="Proxima Nova"/>
              <a:cs typeface="Proxima Nova"/>
              <a:sym typeface="Proxima Nova"/>
            </a:endParaRPr>
          </a:p>
          <a:p>
            <a:pPr indent="0" lvl="0" marL="0" rtl="0" algn="ctr">
              <a:spcBef>
                <a:spcPts val="0"/>
              </a:spcBef>
              <a:spcAft>
                <a:spcPts val="0"/>
              </a:spcAft>
              <a:buNone/>
            </a:pPr>
            <a:r>
              <a:rPr lang="en" sz="2400">
                <a:latin typeface="Proxima Nova"/>
                <a:ea typeface="Proxima Nova"/>
                <a:cs typeface="Proxima Nova"/>
                <a:sym typeface="Proxima Nova"/>
              </a:rPr>
              <a:t>Good-bye Inglewood.</a:t>
            </a:r>
            <a:endParaRPr sz="2400">
              <a:latin typeface="Proxima Nova"/>
              <a:ea typeface="Proxima Nova"/>
              <a:cs typeface="Proxima Nova"/>
              <a:sym typeface="Proxima Nova"/>
            </a:endParaRPr>
          </a:p>
        </p:txBody>
      </p:sp>
      <p:pic>
        <p:nvPicPr>
          <p:cNvPr id="85" name="Google Shape;85;p17" title="Record (online-voice-recorder.com).mp3">
            <a:hlinkClick r:id="rId3"/>
          </p:cNvPr>
          <p:cNvPicPr preferRelativeResize="0"/>
          <p:nvPr/>
        </p:nvPicPr>
        <p:blipFill>
          <a:blip r:embed="rId4">
            <a:alphaModFix/>
          </a:blip>
          <a:stretch>
            <a:fillRect/>
          </a:stretch>
        </p:blipFill>
        <p:spPr>
          <a:xfrm>
            <a:off x="376025" y="467250"/>
            <a:ext cx="2332925" cy="12927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