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2" r:id="rId5"/>
    <p:sldId id="263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601F8AE-7864-4FC0-B613-57DCDB011091}">
          <p14:sldIdLst>
            <p14:sldId id="256"/>
            <p14:sldId id="257"/>
            <p14:sldId id="258"/>
            <p14:sldId id="262"/>
            <p14:sldId id="263"/>
            <p14:sldId id="261"/>
          </p14:sldIdLst>
        </p14:section>
        <p14:section name="Untitled Section" id="{6833F265-BFFC-41E5-A07D-E3DE36CB2883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5/4/2019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5/4/2019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5/4/2019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nc-nd/3.0/" TargetMode="External"/><Relationship Id="rId2" Type="http://schemas.openxmlformats.org/officeDocument/2006/relationships/hyperlink" Target="http://usa.streetsblog.org/2014/08/26/expanding-the-mission-of-safe-routes-to-school-as-kids-return-to-class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8B729-6DA4-47EB-B6D2-8DDE4B1AF8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800" b="1" dirty="0">
                <a:solidFill>
                  <a:schemeClr val="accent4">
                    <a:lumMod val="50000"/>
                  </a:schemeClr>
                </a:solidFill>
              </a:rPr>
              <a:t>High Impact Practices (HIP) Service Learning Internship Community Engagement (SLICE)with Spoken Word “Fix-It”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327540-572C-4A5B-A054-ED7367E7DC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Kimberly Goopar Juarez </a:t>
            </a:r>
          </a:p>
          <a:p>
            <a:r>
              <a:rPr lang="en-US" dirty="0"/>
              <a:t>Danger in School Zone Areas</a:t>
            </a:r>
          </a:p>
          <a:p>
            <a:r>
              <a:rPr lang="en-US" dirty="0"/>
              <a:t>English 350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841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53085-8436-4DED-940D-2818F9B7C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630439"/>
            <a:ext cx="9601196" cy="1303867"/>
          </a:xfrm>
        </p:spPr>
        <p:txBody>
          <a:bodyPr/>
          <a:lstStyle/>
          <a:p>
            <a:r>
              <a:rPr lang="en-US" dirty="0"/>
              <a:t>Poster</a:t>
            </a:r>
          </a:p>
        </p:txBody>
      </p:sp>
      <p:pic>
        <p:nvPicPr>
          <p:cNvPr id="5" name="Content Placeholder 4" descr="A close up of text on a white surface&#10;&#10;Description automatically generated">
            <a:extLst>
              <a:ext uri="{FF2B5EF4-FFF2-40B4-BE49-F238E27FC236}">
                <a16:creationId xmlns:a16="http://schemas.microsoft.com/office/drawing/2014/main" id="{1BC4F9D4-DEBD-44B3-A9C3-7176CCF44C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3919850" y="728832"/>
            <a:ext cx="4352300" cy="6400800"/>
          </a:xfrm>
        </p:spPr>
      </p:pic>
    </p:spTree>
    <p:extLst>
      <p:ext uri="{BB962C8B-B14F-4D97-AF65-F5344CB8AC3E}">
        <p14:creationId xmlns:p14="http://schemas.microsoft.com/office/powerpoint/2010/main" val="3925036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AC6E0-C17C-4E4C-BC5D-3DD8D1A1B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Photographs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42B75E-DBEC-4F02-9EED-4C7CD5B666AD}"/>
              </a:ext>
            </a:extLst>
          </p:cNvPr>
          <p:cNvSpPr txBox="1"/>
          <p:nvPr/>
        </p:nvSpPr>
        <p:spPr>
          <a:xfrm>
            <a:off x="4191000" y="5575300"/>
            <a:ext cx="381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2" tooltip="http://usa.streetsblog.org/2014/08/26/expanding-the-mission-of-safe-routes-to-school-as-kids-return-to-class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3" tooltip="https://creativecommons.org/licenses/by-nc-nd/3.0/"/>
              </a:rPr>
              <a:t>CC BY-NC-ND</a:t>
            </a:r>
            <a:endParaRPr lang="en-US" sz="900"/>
          </a:p>
        </p:txBody>
      </p:sp>
      <p:pic>
        <p:nvPicPr>
          <p:cNvPr id="10" name="Content Placeholder 9" descr="A car driving down a street&#10;&#10;Description automatically generated">
            <a:extLst>
              <a:ext uri="{FF2B5EF4-FFF2-40B4-BE49-F238E27FC236}">
                <a16:creationId xmlns:a16="http://schemas.microsoft.com/office/drawing/2014/main" id="{F2FF7FB2-BC6D-464F-9E16-B9962DFB25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543050" y="2394823"/>
            <a:ext cx="3962478" cy="3317875"/>
          </a:xfrm>
        </p:spPr>
      </p:pic>
      <p:pic>
        <p:nvPicPr>
          <p:cNvPr id="12" name="Picture 11" descr="A side view mirror of a car&#10;&#10;Description automatically generated">
            <a:extLst>
              <a:ext uri="{FF2B5EF4-FFF2-40B4-BE49-F238E27FC236}">
                <a16:creationId xmlns:a16="http://schemas.microsoft.com/office/drawing/2014/main" id="{FDAEF7B0-2EA6-4F43-9B26-38D452373C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6473" y="2394823"/>
            <a:ext cx="3371848" cy="324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75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973B9-04FA-4B72-85A5-106F3FE53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Photographs</a:t>
            </a:r>
          </a:p>
        </p:txBody>
      </p:sp>
      <p:pic>
        <p:nvPicPr>
          <p:cNvPr id="5" name="Content Placeholder 4" descr="A car driving down a street&#10;&#10;Description automatically generated">
            <a:extLst>
              <a:ext uri="{FF2B5EF4-FFF2-40B4-BE49-F238E27FC236}">
                <a16:creationId xmlns:a16="http://schemas.microsoft.com/office/drawing/2014/main" id="{FDB904C4-905A-43DF-93D9-2855BAC9E8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8638" y="2557993"/>
            <a:ext cx="2422575" cy="3317875"/>
          </a:xfrm>
        </p:spPr>
      </p:pic>
      <p:pic>
        <p:nvPicPr>
          <p:cNvPr id="7" name="Picture 6" descr="A close up of a door&#10;&#10;Description automatically generated">
            <a:extLst>
              <a:ext uri="{FF2B5EF4-FFF2-40B4-BE49-F238E27FC236}">
                <a16:creationId xmlns:a16="http://schemas.microsoft.com/office/drawing/2014/main" id="{B925AD49-94E5-4D92-A8B4-39DC7F4BDF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671039" y="836752"/>
            <a:ext cx="3594882" cy="7189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815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3F62F-42F1-47EE-9C6C-4C728967D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Continued..</a:t>
            </a:r>
          </a:p>
        </p:txBody>
      </p:sp>
      <p:pic>
        <p:nvPicPr>
          <p:cNvPr id="5" name="Content Placeholder 4" descr="A close up of a car&#10;&#10;Description automatically generated">
            <a:extLst>
              <a:ext uri="{FF2B5EF4-FFF2-40B4-BE49-F238E27FC236}">
                <a16:creationId xmlns:a16="http://schemas.microsoft.com/office/drawing/2014/main" id="{C64CB327-8872-4D1A-8617-6A1BC857CB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1649" y="2519894"/>
            <a:ext cx="4088417" cy="3317875"/>
          </a:xfrm>
        </p:spPr>
      </p:pic>
      <p:pic>
        <p:nvPicPr>
          <p:cNvPr id="7" name="Picture 6" descr="A picture containing car, outdoor, sky, tree&#10;&#10;Description automatically generated">
            <a:extLst>
              <a:ext uri="{FF2B5EF4-FFF2-40B4-BE49-F238E27FC236}">
                <a16:creationId xmlns:a16="http://schemas.microsoft.com/office/drawing/2014/main" id="{2DDDAC49-F4AA-440D-84A6-60206C981A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0" y="2557992"/>
            <a:ext cx="4088418" cy="331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99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F596D-2306-459D-BFC2-24C23DE24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Spoken Word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038AF0-5812-43E2-8996-98B4F9B0336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b="1" dirty="0"/>
              <a:t> Driving cars, Driving cars that honk.</a:t>
            </a:r>
          </a:p>
          <a:p>
            <a:pPr marL="0" indent="0">
              <a:buNone/>
            </a:pPr>
            <a:r>
              <a:rPr lang="en-US" sz="1400" b="1" dirty="0"/>
              <a:t>Little Kids , little kids that walk</a:t>
            </a:r>
          </a:p>
          <a:p>
            <a:pPr marL="0" indent="0">
              <a:buNone/>
            </a:pPr>
            <a:r>
              <a:rPr lang="en-US" sz="1400" b="1" dirty="0"/>
              <a:t>Sleepy drivers, awake children lost in sleep with their phones</a:t>
            </a:r>
          </a:p>
          <a:p>
            <a:pPr marL="0" indent="0">
              <a:buNone/>
            </a:pPr>
            <a:r>
              <a:rPr lang="en-US" sz="1400" b="1" dirty="0"/>
              <a:t>Everyone rushing trying to get home</a:t>
            </a:r>
          </a:p>
          <a:p>
            <a:pPr marL="0" indent="0">
              <a:buNone/>
            </a:pPr>
            <a:r>
              <a:rPr lang="en-US" sz="1400" b="1" dirty="0"/>
              <a:t>Surviving against that savage pothole</a:t>
            </a:r>
          </a:p>
          <a:p>
            <a:pPr marL="0" indent="0">
              <a:buNone/>
            </a:pPr>
            <a:r>
              <a:rPr lang="en-US" sz="1400" b="1" dirty="0" err="1"/>
              <a:t>Oopps</a:t>
            </a:r>
            <a:r>
              <a:rPr lang="en-US" sz="1400" b="1" dirty="0"/>
              <a:t>, they almost hit a bicyclist</a:t>
            </a:r>
          </a:p>
          <a:p>
            <a:pPr marL="0" indent="0">
              <a:buNone/>
            </a:pPr>
            <a:r>
              <a:rPr lang="en-US" sz="1400" b="1" dirty="0"/>
              <a:t>Oops they almost hit those kids</a:t>
            </a:r>
          </a:p>
          <a:p>
            <a:pPr marL="0" indent="0">
              <a:buNone/>
            </a:pPr>
            <a:r>
              <a:rPr lang="en-US" sz="1400" b="1" dirty="0"/>
              <a:t>Kids unaware of the risks</a:t>
            </a:r>
          </a:p>
          <a:p>
            <a:pPr marL="0" indent="0">
              <a:buNone/>
            </a:pPr>
            <a:r>
              <a:rPr lang="en-US" sz="1400" b="1" dirty="0"/>
              <a:t>Cross the street for an ice cream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9668DA-0FD6-449C-951D-D7DABA7842D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b="1" dirty="0"/>
              <a:t>Run on to traffic the Cheetos are almost gone</a:t>
            </a:r>
          </a:p>
          <a:p>
            <a:pPr marL="0" indent="0">
              <a:buNone/>
            </a:pPr>
            <a:r>
              <a:rPr lang="en-US" sz="1400" b="1" dirty="0"/>
              <a:t>Ignore the red and white octagon</a:t>
            </a:r>
          </a:p>
          <a:p>
            <a:pPr marL="0" indent="0">
              <a:buNone/>
            </a:pPr>
            <a:r>
              <a:rPr lang="en-US" sz="1400" b="1" dirty="0"/>
              <a:t>Ignore the kid getting punched</a:t>
            </a:r>
          </a:p>
          <a:p>
            <a:pPr marL="0" indent="0">
              <a:buNone/>
            </a:pPr>
            <a:r>
              <a:rPr lang="en-US" sz="1400" b="1" dirty="0"/>
              <a:t>Did you seem them? They take drugs</a:t>
            </a:r>
          </a:p>
          <a:p>
            <a:pPr marL="0" indent="0">
              <a:buNone/>
            </a:pPr>
            <a:r>
              <a:rPr lang="en-US" sz="1400" b="1" dirty="0"/>
              <a:t>Nobody thinks something terrible will happen </a:t>
            </a:r>
          </a:p>
          <a:p>
            <a:pPr marL="0" indent="0">
              <a:buNone/>
            </a:pPr>
            <a:r>
              <a:rPr lang="en-US" sz="1400" b="1" dirty="0"/>
              <a:t>Until something terrible happens </a:t>
            </a:r>
          </a:p>
          <a:p>
            <a:pPr marL="0" indent="0">
              <a:buNone/>
            </a:pPr>
            <a:r>
              <a:rPr lang="en-US" sz="1400" b="1" dirty="0"/>
              <a:t>Then you see it in in the news “child hurt in school” </a:t>
            </a:r>
          </a:p>
        </p:txBody>
      </p:sp>
      <p:pic>
        <p:nvPicPr>
          <p:cNvPr id="5" name="20190508_130109_Normal">
            <a:hlinkClick r:id="" action="ppaction://media"/>
            <a:extLst>
              <a:ext uri="{FF2B5EF4-FFF2-40B4-BE49-F238E27FC236}">
                <a16:creationId xmlns:a16="http://schemas.microsoft.com/office/drawing/2014/main" id="{08581145-50FD-4CFD-A99D-3D3AE0CAA3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17473" y="49389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630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18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6063</TotalTime>
  <Words>163</Words>
  <Application>Microsoft Office PowerPoint</Application>
  <PresentationFormat>Widescreen</PresentationFormat>
  <Paragraphs>26</Paragraphs>
  <Slides>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Garamond</vt:lpstr>
      <vt:lpstr>Organic</vt:lpstr>
      <vt:lpstr>High Impact Practices (HIP) Service Learning Internship Community Engagement (SLICE)with Spoken Word “Fix-It” Presentation</vt:lpstr>
      <vt:lpstr>Poster</vt:lpstr>
      <vt:lpstr>Photographs </vt:lpstr>
      <vt:lpstr>Photographs</vt:lpstr>
      <vt:lpstr>Continued..</vt:lpstr>
      <vt:lpstr>Spoken Word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 Impact Practices (HIP) Service Learning Internship Community Engagement (SLICE)with Spoken Word “Fix-It” Presentation</dc:title>
  <dc:creator>KIMBERLY Goopar</dc:creator>
  <cp:lastModifiedBy>KIMBERLY Goopar</cp:lastModifiedBy>
  <cp:revision>9</cp:revision>
  <dcterms:created xsi:type="dcterms:W3CDTF">2019-05-04T22:41:58Z</dcterms:created>
  <dcterms:modified xsi:type="dcterms:W3CDTF">2019-05-09T03:45:42Z</dcterms:modified>
</cp:coreProperties>
</file>