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18a60068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18a60068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18a60068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18a60068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18a600685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18a600685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18a600685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18a600685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18a600685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18a600685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Quit </a:t>
            </a:r>
            <a:r>
              <a:rPr lang="en"/>
              <a:t>Smoking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Junyi He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 1B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5/19/19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Photograph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4914900" cy="36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Photograph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5829150" cy="34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https://youtu.be/OQV-13N4-gU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