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a Garcia" initials="AG" lastIdx="1" clrIdx="0">
    <p:extLst>
      <p:ext uri="{19B8F6BF-5375-455C-9EA6-DF929625EA0E}">
        <p15:presenceInfo xmlns:p15="http://schemas.microsoft.com/office/powerpoint/2012/main" userId="67b0fd9cdfd74cb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79A8EF-18F5-49DC-8796-022376E587C1}" v="28" dt="2019-05-20T06:52:51.1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42" d="100"/>
          <a:sy n="42" d="100"/>
        </p:scale>
        <p:origin x="33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5-19T23:50:59.847" idx="1">
    <p:pos x="7680" y="0"/>
    <p:text/>
    <p:extLst>
      <p:ext uri="{C676402C-5697-4E1C-873F-D02D1690AC5C}">
        <p15:threadingInfo xmlns:p15="http://schemas.microsoft.com/office/powerpoint/2012/main" timeZoneBias="4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AEB03-A4D6-40DC-94D0-0B454FF098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4383CA-22ED-4B9D-8AB2-AEC8085B62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E328DF-2789-4C11-90BF-8635B5AB9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A7CA9-0D0B-4A62-AA86-513891F6DFE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0B5C75-4E3D-4A65-8BCE-6F8828AD5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3A51D4-6916-4623-9A58-10119E123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F90A-A92D-472D-B6B9-B283D81F5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408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77C1D-61A9-4FE4-B0DC-C007BDE19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61B746-002A-49C0-BFA6-11DBBB6DC8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DCCC4-B85E-4186-96EF-D1394A61A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A7CA9-0D0B-4A62-AA86-513891F6DFE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95BC0D-358D-49DA-BD62-22B5AA877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A1473-AFF9-4F4B-BA4B-86A6499D0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F90A-A92D-472D-B6B9-B283D81F5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866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6E587-86B1-44F3-9CCD-7904CE328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8989A8-F7BD-46D3-B7C6-999DEBED83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8A01F8-E0EB-4992-BB71-46B52F6F0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A7CA9-0D0B-4A62-AA86-513891F6DFE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A9DD0-3B04-41FC-BE1E-4E8DE5D84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2001A4-697A-4178-B6CB-1A3EB9362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F90A-A92D-472D-B6B9-B283D81F5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196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D7288-1CD7-49B5-9BF7-CE050F71A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A4D7F-2E48-45B6-9CAF-D0183CBB4C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AFCD19-3EE9-4F1D-A6BB-59105E724F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664456-1B3C-4C25-9E48-B4C94F39B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A7CA9-0D0B-4A62-AA86-513891F6DFE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DF0DD2-C894-43EA-9CAE-65A8E464C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766EA1-06E2-4355-8CF1-C4C9E0586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F90A-A92D-472D-B6B9-B283D81F5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80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9F1E7-C019-4D10-88DB-8295848F3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AD8AD2-FCCB-4939-A6F7-4D400DE437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D8C23D-95F0-43B8-92BD-3ED3045F34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D4135F-7499-4443-9236-4E4892E398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509BDA-D9F2-4E84-B13E-A9F15416CB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B6B342-840B-42B0-804B-FC5A43A47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A7CA9-0D0B-4A62-AA86-513891F6DFE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0285C2-1A8C-41BD-B778-4B28F9205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1E7018-1185-46D7-91EF-4E7AB8030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F90A-A92D-472D-B6B9-B283D81F5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305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EEF31-0205-4DC7-91E5-9EFE1541B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5EE1EF-EFB5-45D9-8891-6087E81BA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A7CA9-0D0B-4A62-AA86-513891F6DFE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7745FF-ABC8-4D4B-899E-8DDADB7D2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0B3077-137E-4976-8A1E-1383203AF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F90A-A92D-472D-B6B9-B283D81F5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052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DA65BD-B40F-484F-B4DE-A36985C70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A7CA9-0D0B-4A62-AA86-513891F6DFE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97DC84-88EF-4B36-BF1B-E9E9B0F1E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C71924-49AC-4637-9823-5E0392F1D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F90A-A92D-472D-B6B9-B283D81F5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624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1A8FF-FD58-4CE9-BAC9-FE4D58044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7D025-A5D1-4AEA-A849-65382B9D5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035732-8B20-4A0B-BC5F-3A4104FA8C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79D04B-F750-470D-BCBD-90E2ADD88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A7CA9-0D0B-4A62-AA86-513891F6DFE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4BCA53-CFB9-4B13-BB1F-F9B73413C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01364F-F4BD-47C8-A415-1E12883FC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F90A-A92D-472D-B6B9-B283D81F5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611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22815-E63A-4C63-BAB7-A23D47FE2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FD6756-03E2-4B85-8953-1D89CD5054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B1E0FF-E770-4064-9C0B-021B49D88E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4F06C-01CF-437B-AC44-EBACDA62A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A7CA9-0D0B-4A62-AA86-513891F6DFE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F76B45-B925-49D2-9AD8-86A2F219B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23E4AC-C02B-4B3C-81BC-CE5122D7F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F90A-A92D-472D-B6B9-B283D81F5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94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71FFE-CF64-412B-B04B-5F1CBAE62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953F65-22A7-4BF4-8341-E3A34148CB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7E145B-3052-4CB5-BDFF-9CD9DD366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A7CA9-0D0B-4A62-AA86-513891F6DFE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C4F968-B92F-4AE4-A447-E17D7870E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5661D4-638E-432B-8B5A-65CF9785E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F90A-A92D-472D-B6B9-B283D81F5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821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E6D023-CC36-4851-AAC6-F6F7485AC9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515A6C-CB78-4D66-A106-BEF0DC1B70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6ED83F-1E33-4B8F-A2B5-0ACB80036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A7CA9-0D0B-4A62-AA86-513891F6DFE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91A731-2FEE-4964-A2F5-2FB498718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80E0A1-3026-49B7-9A8C-104AB857A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F90A-A92D-472D-B6B9-B283D81F5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873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07BF1A-B88C-4063-84F0-0C8500DDE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EACF2-8864-4F36-B0CE-6AA80B508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484851-4B17-477F-9EBC-F017E1EA9A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A7CA9-0D0B-4A62-AA86-513891F6DFE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A165D-D048-4B66-9EA3-5D8B5763DD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2595AF-209C-41AF-887E-EBBD35760A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9F90A-A92D-472D-B6B9-B283D81F5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85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E33BF8BC-7BA3-4028-84C9-40EA92CE0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008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72AC954-B8BA-4943-AB05-515C876A74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5759" y="167706"/>
            <a:ext cx="9144000" cy="2387600"/>
          </a:xfrm>
        </p:spPr>
        <p:txBody>
          <a:bodyPr>
            <a:normAutofit/>
          </a:bodyPr>
          <a:lstStyle/>
          <a:p>
            <a:r>
              <a:rPr lang="en-US" sz="9600" b="1" dirty="0">
                <a:solidFill>
                  <a:schemeClr val="bg1"/>
                </a:solidFill>
              </a:rPr>
              <a:t>Technology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D52EE3-9BB9-4710-9C39-806BA28022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Presented by Ana Garcia</a:t>
            </a:r>
          </a:p>
        </p:txBody>
      </p:sp>
    </p:spTree>
    <p:extLst>
      <p:ext uri="{BB962C8B-B14F-4D97-AF65-F5344CB8AC3E}">
        <p14:creationId xmlns:p14="http://schemas.microsoft.com/office/powerpoint/2010/main" val="1089443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7A41615-4608-40CC-BA98-C7AC76CCD8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193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B324259-98D0-4235-89FA-ED00E50E3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4AAC707-C110-43C1-8A39-1D3EEFCD2B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486" y="229242"/>
            <a:ext cx="4348086" cy="273247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8BB1824-1AD6-40B6-B05F-69DA83B103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4450" y="3309257"/>
            <a:ext cx="2860221" cy="32824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CB44748-AB2B-4519-9A16-434B834C7E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8356" y="229242"/>
            <a:ext cx="4880387" cy="30800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012D64-F2E4-4FD2-8FCB-76B3B0CAAE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179" y="3065232"/>
            <a:ext cx="2860221" cy="38124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7008B69-9526-4B9D-93DC-C53EBCE760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2316" y="3429000"/>
            <a:ext cx="4460733" cy="325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444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8ED042-0A23-4E43-9E0D-738C7A0AC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325ED5B-C677-467D-BB5A-3E0F7CAB35E3}"/>
              </a:ext>
            </a:extLst>
          </p:cNvPr>
          <p:cNvSpPr/>
          <p:nvPr/>
        </p:nvSpPr>
        <p:spPr>
          <a:xfrm>
            <a:off x="3768436" y="332750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https://www.youtube.com/watch?v=L3oRZLKpBCc&amp;feature=youtu.be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9A52D6-C127-4F6B-8225-69956C427EAF}"/>
              </a:ext>
            </a:extLst>
          </p:cNvPr>
          <p:cNvSpPr txBox="1"/>
          <p:nvPr/>
        </p:nvSpPr>
        <p:spPr>
          <a:xfrm>
            <a:off x="2087418" y="350982"/>
            <a:ext cx="100214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+mj-lt"/>
              </a:rPr>
              <a:t>Spoken Word Audio</a:t>
            </a:r>
          </a:p>
        </p:txBody>
      </p:sp>
    </p:spTree>
    <p:extLst>
      <p:ext uri="{BB962C8B-B14F-4D97-AF65-F5344CB8AC3E}">
        <p14:creationId xmlns:p14="http://schemas.microsoft.com/office/powerpoint/2010/main" val="3178214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27</Words>
  <Application>Microsoft Office PowerPoint</Application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Technology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Technology</dc:title>
  <dc:creator>Ana Garcia</dc:creator>
  <cp:lastModifiedBy>Ana Garcia</cp:lastModifiedBy>
  <cp:revision>1</cp:revision>
  <dcterms:created xsi:type="dcterms:W3CDTF">2019-05-13T22:31:55Z</dcterms:created>
  <dcterms:modified xsi:type="dcterms:W3CDTF">2019-05-20T06:57:30Z</dcterms:modified>
</cp:coreProperties>
</file>