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84e1fe8a6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84e1fe8a6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84e1fe8a6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584e1fe8a6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84e1fe8a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84e1fe8a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84e1fe8a6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584e1fe8a6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84e1fe8a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84e1fe8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youtu.be/GywpVO0Rlc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4C2F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318150"/>
            <a:ext cx="8520600" cy="247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High Impact Practices (HIP) Service Learning Internship Community Engagement (SLICE) with Spoken Word “Fix-It” Presentation</a:t>
            </a:r>
            <a:endParaRPr sz="3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9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Joseph Flores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Responsibilities over Education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English-1B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 21, 2019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4C2F4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0" y="0"/>
            <a:ext cx="8520600" cy="86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Poster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900" y="777150"/>
            <a:ext cx="6754197" cy="415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4C2F4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168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1</a:t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6977" y="222513"/>
            <a:ext cx="6195323" cy="469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4C2F4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179150" y="365500"/>
            <a:ext cx="332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6</a:t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6600" y="207999"/>
            <a:ext cx="7095700" cy="472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4C2F4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404500" y="378725"/>
            <a:ext cx="201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15 </a:t>
            </a:r>
            <a:endParaRPr/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6175" y="165738"/>
            <a:ext cx="6416122" cy="4812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4C2F4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563575" y="6306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 Link</a:t>
            </a:r>
            <a:endParaRPr/>
          </a:p>
        </p:txBody>
      </p:sp>
      <p:sp>
        <p:nvSpPr>
          <p:cNvPr id="85" name="Google Shape;85;p18"/>
          <p:cNvSpPr txBox="1"/>
          <p:nvPr/>
        </p:nvSpPr>
        <p:spPr>
          <a:xfrm>
            <a:off x="563575" y="1507975"/>
            <a:ext cx="3960000" cy="4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https://youtu.be/GywpVO0RlcQ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