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04" r:id="rId1"/>
  </p:sldMasterIdLst>
  <p:notesMasterIdLst>
    <p:notesMasterId r:id="rId11"/>
  </p:notesMasterIdLst>
  <p:sldIdLst>
    <p:sldId id="256" r:id="rId2"/>
    <p:sldId id="266" r:id="rId3"/>
    <p:sldId id="257" r:id="rId4"/>
    <p:sldId id="264" r:id="rId5"/>
    <p:sldId id="258" r:id="rId6"/>
    <p:sldId id="259" r:id="rId7"/>
    <p:sldId id="260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4"/>
    <p:restoredTop sz="89074"/>
  </p:normalViewPr>
  <p:slideViewPr>
    <p:cSldViewPr snapToGrid="0" snapToObjects="1">
      <p:cViewPr varScale="1">
        <p:scale>
          <a:sx n="91" d="100"/>
          <a:sy n="91" d="100"/>
        </p:scale>
        <p:origin x="21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5548-A2E5-FC45-AB3A-646E6448F5C1}" type="datetimeFigureOut">
              <a:rPr lang="en-US" smtClean="0"/>
              <a:t>5/7/19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32BC3-B1A1-7743-89A4-F72E99E0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64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32BC3-B1A1-7743-89A4-F72E99E0BD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80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32BC3-B1A1-7743-89A4-F72E99E0BD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49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32BC3-B1A1-7743-89A4-F72E99E0BD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44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32BC3-B1A1-7743-89A4-F72E99E0BD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83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5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5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3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6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2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17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9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9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6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1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1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71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54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21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85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62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2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7F850CF-7EBA-AB48-8C58-DA56E0C065C7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97628C4-E74C-0642-A221-0D8F5514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42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  <p:sldLayoutId id="2147484506" r:id="rId2"/>
    <p:sldLayoutId id="2147484507" r:id="rId3"/>
    <p:sldLayoutId id="2147484508" r:id="rId4"/>
    <p:sldLayoutId id="2147484509" r:id="rId5"/>
    <p:sldLayoutId id="2147484510" r:id="rId6"/>
    <p:sldLayoutId id="2147484511" r:id="rId7"/>
    <p:sldLayoutId id="2147484512" r:id="rId8"/>
    <p:sldLayoutId id="2147484513" r:id="rId9"/>
    <p:sldLayoutId id="2147484514" r:id="rId10"/>
    <p:sldLayoutId id="2147484515" r:id="rId11"/>
    <p:sldLayoutId id="2147484516" r:id="rId12"/>
    <p:sldLayoutId id="2147484517" r:id="rId13"/>
    <p:sldLayoutId id="2147484518" r:id="rId14"/>
    <p:sldLayoutId id="2147484519" r:id="rId15"/>
    <p:sldLayoutId id="2147484520" r:id="rId16"/>
    <p:sldLayoutId id="214748452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9806F-29FB-E445-AF34-08857997F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77440"/>
            <a:ext cx="9144000" cy="1854318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Homelessness in Culver City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0074C1-866E-3743-A7A3-882277BB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6500" y="251460"/>
            <a:ext cx="6858000" cy="63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20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7BA896-D9E6-E14A-BBAE-813F58D10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835" y="-143435"/>
            <a:ext cx="7494493" cy="7001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E15732-BD3A-E741-AAC8-3D8D5F8C0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633" y="-143435"/>
            <a:ext cx="6345367" cy="700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66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527FE5-9A34-6C40-A722-12809DB4E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" y="0"/>
            <a:ext cx="12313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9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AB978-C3B1-3441-A235-CA738C25F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334"/>
            <a:ext cx="6858000" cy="691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3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2C7923-BBC9-2643-9D98-75A8FE6C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7071"/>
            <a:ext cx="12192000" cy="58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6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DAD2B3-9656-7E41-B84F-1E7ADB893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3435" y="0"/>
            <a:ext cx="70485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04C2CF-8EC5-4F4E-886A-DF39CFD8C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91250" y="713815"/>
            <a:ext cx="6858000" cy="543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87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261955-CECE-454A-BBAF-D30BF4462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" y="0"/>
            <a:ext cx="1037844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6EDA08-10AA-1F4C-BC2A-DF3E170C51F9}"/>
              </a:ext>
            </a:extLst>
          </p:cNvPr>
          <p:cNvSpPr txBox="1"/>
          <p:nvPr/>
        </p:nvSpPr>
        <p:spPr>
          <a:xfrm>
            <a:off x="7779434" y="98474"/>
            <a:ext cx="407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Proposals to decrease the number of homeless people. </a:t>
            </a:r>
          </a:p>
        </p:txBody>
      </p:sp>
    </p:spTree>
    <p:extLst>
      <p:ext uri="{BB962C8B-B14F-4D97-AF65-F5344CB8AC3E}">
        <p14:creationId xmlns:p14="http://schemas.microsoft.com/office/powerpoint/2010/main" val="135337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B0D9F4-7B2C-D146-9A5F-5AE632480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E2605E-8035-F64E-AB5F-ABFC4F54F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57" y="623668"/>
            <a:ext cx="3530975" cy="47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{8EA9B71F-AA1D-3B4A-B4D8-9915E65D7BC9}tf10001076</Template>
  <TotalTime>3400</TotalTime>
  <Words>13</Words>
  <Application>Microsoft Macintosh PowerPoint</Application>
  <PresentationFormat>Widescreen</PresentationFormat>
  <Paragraphs>6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Ion Boardroom</vt:lpstr>
      <vt:lpstr>                  Homelessness in Culver City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Albizures</dc:creator>
  <cp:lastModifiedBy>Jennifer Albizures</cp:lastModifiedBy>
  <cp:revision>13</cp:revision>
  <dcterms:created xsi:type="dcterms:W3CDTF">2019-04-30T19:50:52Z</dcterms:created>
  <dcterms:modified xsi:type="dcterms:W3CDTF">2019-05-08T03:46:39Z</dcterms:modified>
</cp:coreProperties>
</file>