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Amatic SC"/>
      <p:regular r:id="rId15"/>
      <p:bold r:id="rId16"/>
    </p:embeddedFont>
    <p:embeddedFont>
      <p:font typeface="Source Code Pro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maticSC-regular.fntdata"/><Relationship Id="rId14" Type="http://schemas.openxmlformats.org/officeDocument/2006/relationships/slide" Target="slides/slide9.xml"/><Relationship Id="rId17" Type="http://schemas.openxmlformats.org/officeDocument/2006/relationships/font" Target="fonts/SourceCodePro-regular.fntdata"/><Relationship Id="rId16" Type="http://schemas.openxmlformats.org/officeDocument/2006/relationships/font" Target="fonts/AmaticS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SourceCodePr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c6f59039d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c6f5903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6f59039d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6f59039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6f59039d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6f59039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6f59039d_0_1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6f59039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165b1d50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165b1d50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6f59039d_0_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c6f59039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c6f59039d_0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c6f59039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6f59039d_0_2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c6f59039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165b1d5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165b1d5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mKhX3F__pvO5NAg0OB-YkMI3r5L8tCzL/view" TargetMode="External"/><Relationship Id="rId4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cmy_opA3iXG8V3nNYU1jHzYhVvAnbKBN/view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 Driving by my house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 350 2019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the issue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Everyday there are drivers that go over the speed limit. Many of those cars that reach a high rate of speed make a lot of noise that can be heard down the block.In relation to the speeding, they </a:t>
            </a:r>
            <a:r>
              <a:rPr lang="en"/>
              <a:t>endanger</a:t>
            </a:r>
            <a:r>
              <a:rPr lang="en"/>
              <a:t> </a:t>
            </a:r>
            <a:r>
              <a:rPr lang="en"/>
              <a:t>themselves</a:t>
            </a:r>
            <a:r>
              <a:rPr lang="en"/>
              <a:t> and </a:t>
            </a:r>
            <a:r>
              <a:rPr lang="en"/>
              <a:t>pedestrians</a:t>
            </a:r>
            <a:r>
              <a:rPr lang="en"/>
              <a:t>. Luckly, there has not been many accidents recently.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850" y="161625"/>
            <a:ext cx="4078674" cy="482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2200" y="152400"/>
            <a:ext cx="3340426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265500" y="1081400"/>
            <a:ext cx="281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school by my house</a:t>
            </a:r>
            <a:endParaRPr/>
          </a:p>
        </p:txBody>
      </p:sp>
      <p:sp>
        <p:nvSpPr>
          <p:cNvPr id="75" name="Google Shape;75;p16"/>
          <p:cNvSpPr txBox="1"/>
          <p:nvPr>
            <p:ph idx="1" type="subTitle"/>
          </p:nvPr>
        </p:nvSpPr>
        <p:spPr>
          <a:xfrm>
            <a:off x="0" y="2835748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is a crossing guard at the other end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5425" y="152400"/>
            <a:ext cx="2488576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8825" y="152400"/>
            <a:ext cx="2536600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7300" y="0"/>
            <a:ext cx="404807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0975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5145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5175" y="152400"/>
            <a:ext cx="2721770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345" y="152400"/>
            <a:ext cx="4342255" cy="328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 title="20190506_14562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3300" y="105275"/>
            <a:ext cx="5712875" cy="488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 title="20190508_164332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43655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1"/>
          <p:cNvSpPr txBox="1"/>
          <p:nvPr/>
        </p:nvSpPr>
        <p:spPr>
          <a:xfrm>
            <a:off x="4436550" y="0"/>
            <a:ext cx="4572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Its a sound that can energize the soul.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But what if that sound is responsible for death?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When some people hear it, it may bring a thrill or be an annoyance.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The sound these four legged beast make on the street can echo day &amp; night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Wide spread blocks full of nothing that matters, only a few ending blokes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What if this noise we hear ended in a squeal or a boom?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I’ve hear them all to often.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That salesman said zoom zoom zoom but at what price?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The sound of beast and child do not mix! It brings 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catastrophe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All they want to do is speed past life but life literally gets in the way and its dead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Or if they want to show the world they can fly, they end up crashing and die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If you are ok but the beast is dead because you could slow down the slide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Hey Rafa, give me a ride.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