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08" r:id="rId1"/>
  </p:sldMasterIdLst>
  <p:sldIdLst>
    <p:sldId id="256" r:id="rId2"/>
    <p:sldId id="272" r:id="rId3"/>
    <p:sldId id="271" r:id="rId4"/>
    <p:sldId id="273" r:id="rId5"/>
    <p:sldId id="269" r:id="rId6"/>
    <p:sldId id="268" r:id="rId7"/>
    <p:sldId id="27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700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75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97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66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890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1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5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9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37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07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03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40">
            <a:extLst>
              <a:ext uri="{FF2B5EF4-FFF2-40B4-BE49-F238E27FC236}">
                <a16:creationId xmlns:a16="http://schemas.microsoft.com/office/drawing/2014/main" id="{315B18DF-1A4F-456F-8E0E-8CFE4C808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42">
            <a:extLst>
              <a:ext uri="{FF2B5EF4-FFF2-40B4-BE49-F238E27FC236}">
                <a16:creationId xmlns:a16="http://schemas.microsoft.com/office/drawing/2014/main" id="{E334CD9B-39EA-42AE-8A1F-0D40028F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BDDBEB-2A0E-4470-BE29-A528A3A60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616" y="962902"/>
            <a:ext cx="3525640" cy="2380828"/>
          </a:xfrm>
        </p:spPr>
        <p:txBody>
          <a:bodyPr>
            <a:normAutofit/>
          </a:bodyPr>
          <a:lstStyle/>
          <a:p>
            <a:r>
              <a:rPr lang="en-US" sz="4800"/>
              <a:t>Graffiti In Norwalk, 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090625-51CE-4ECB-81A4-C4905F3FB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617" y="3531204"/>
            <a:ext cx="3521499" cy="1610643"/>
          </a:xfrm>
        </p:spPr>
        <p:txBody>
          <a:bodyPr vert="horz" lIns="91440" tIns="91440" rIns="91440" bIns="91440" rtlCol="0" anchor="t">
            <a:normAutofit/>
          </a:bodyPr>
          <a:lstStyle/>
          <a:p>
            <a:r>
              <a:rPr lang="en-US" sz="1600" dirty="0"/>
              <a:t>Hip Slice "Fix It": FOcusing on the graffiti that is on the wall of the liquor store by my </a:t>
            </a:r>
            <a:r>
              <a:rPr lang="en-US" sz="1600"/>
              <a:t>house. </a:t>
            </a:r>
          </a:p>
        </p:txBody>
      </p:sp>
      <p:cxnSp>
        <p:nvCxnSpPr>
          <p:cNvPr id="57" name="Straight Connector 44">
            <a:extLst>
              <a:ext uri="{FF2B5EF4-FFF2-40B4-BE49-F238E27FC236}">
                <a16:creationId xmlns:a16="http://schemas.microsoft.com/office/drawing/2014/main" id="{E7C3AE2A-04FA-4B67-9C14-0D990CA6A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352149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8" name="Group 46">
            <a:extLst>
              <a:ext uri="{FF2B5EF4-FFF2-40B4-BE49-F238E27FC236}">
                <a16:creationId xmlns:a16="http://schemas.microsoft.com/office/drawing/2014/main" id="{24C6E9FA-459B-47A6-93ED-A57860553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7C1C93F-E23C-45AE-9DA2-42554BD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48">
              <a:extLst>
                <a:ext uri="{FF2B5EF4-FFF2-40B4-BE49-F238E27FC236}">
                  <a16:creationId xmlns:a16="http://schemas.microsoft.com/office/drawing/2014/main" id="{918F65DC-4B7C-4988-82E8-131C26140C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group of palm trees on a sunny day&#10;&#10;Description generated with high confidence">
            <a:extLst>
              <a:ext uri="{FF2B5EF4-FFF2-40B4-BE49-F238E27FC236}">
                <a16:creationId xmlns:a16="http://schemas.microsoft.com/office/drawing/2014/main" id="{74B1416E-E144-4B0E-9CB1-2137FB57B7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204" b="-1"/>
          <a:stretch/>
        </p:blipFill>
        <p:spPr>
          <a:xfrm>
            <a:off x="6093926" y="1116345"/>
            <a:ext cx="4821551" cy="3866172"/>
          </a:xfrm>
          <a:prstGeom prst="rect">
            <a:avLst/>
          </a:prstGeom>
        </p:spPr>
      </p:pic>
      <p:pic>
        <p:nvPicPr>
          <p:cNvPr id="60" name="Picture 50">
            <a:extLst>
              <a:ext uri="{FF2B5EF4-FFF2-40B4-BE49-F238E27FC236}">
                <a16:creationId xmlns:a16="http://schemas.microsoft.com/office/drawing/2014/main" id="{8E7CFEF1-65E1-4CEE-91CA-B6B73B8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1" name="Straight Connector 52">
            <a:extLst>
              <a:ext uri="{FF2B5EF4-FFF2-40B4-BE49-F238E27FC236}">
                <a16:creationId xmlns:a16="http://schemas.microsoft.com/office/drawing/2014/main" id="{FCA742D8-7814-4F8A-AEF8-1857FB21F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9B379D0-3390-4402-84F2-817320F04E4D}"/>
              </a:ext>
            </a:extLst>
          </p:cNvPr>
          <p:cNvSpPr txBox="1"/>
          <p:nvPr/>
        </p:nvSpPr>
        <p:spPr>
          <a:xfrm>
            <a:off x="259724" y="5325414"/>
            <a:ext cx="520091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Brought to you by Irene Rios-Vergara</a:t>
            </a:r>
          </a:p>
        </p:txBody>
      </p:sp>
    </p:spTree>
    <p:extLst>
      <p:ext uri="{BB962C8B-B14F-4D97-AF65-F5344CB8AC3E}">
        <p14:creationId xmlns:p14="http://schemas.microsoft.com/office/powerpoint/2010/main" val="300101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601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graffiti covered wall&#10;&#10;Description generated with very high confidence">
            <a:extLst>
              <a:ext uri="{FF2B5EF4-FFF2-40B4-BE49-F238E27FC236}">
                <a16:creationId xmlns:a16="http://schemas.microsoft.com/office/drawing/2014/main" id="{AA3A3BA7-F24D-4F13-9E12-BBAF3F701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177" y="643467"/>
            <a:ext cx="6497645" cy="487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29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DCE7A-378C-4C1B-B5B7-9CFD6872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39" y="798973"/>
            <a:ext cx="4045831" cy="2247117"/>
          </a:xfrm>
        </p:spPr>
        <p:txBody>
          <a:bodyPr/>
          <a:lstStyle/>
          <a:p>
            <a:r>
              <a:rPr lang="en-US"/>
              <a:t>Norwalk, CAlifornia</a:t>
            </a:r>
          </a:p>
        </p:txBody>
      </p:sp>
      <p:pic>
        <p:nvPicPr>
          <p:cNvPr id="5" name="Picture 5" descr="A close up of a map&#10;&#10;Description generated with high confidence">
            <a:extLst>
              <a:ext uri="{FF2B5EF4-FFF2-40B4-BE49-F238E27FC236}">
                <a16:creationId xmlns:a16="http://schemas.microsoft.com/office/drawing/2014/main" id="{43710FEB-C718-4DC0-8966-BC673C056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9181" y="890012"/>
            <a:ext cx="6344212" cy="456141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E48EF-030D-4832-972A-904D1F106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1207" y="3184027"/>
            <a:ext cx="4058477" cy="22696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Predominantly hispanic, working </a:t>
            </a:r>
            <a:r>
              <a:rPr lang="en-US"/>
              <a:t>class population.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08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9F57B2F2-779D-49CB-9650-9ACD4C0893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13"/>
          <a:stretch/>
        </p:blipFill>
        <p:spPr>
          <a:xfrm>
            <a:off x="20" y="10"/>
            <a:ext cx="12191980" cy="6121333"/>
          </a:xfrm>
          <a:prstGeom prst="rect">
            <a:avLst/>
          </a:prstGeom>
        </p:spPr>
      </p:pic>
      <p:pic>
        <p:nvPicPr>
          <p:cNvPr id="6" name="Graphic 7" descr="Dollar">
            <a:extLst>
              <a:ext uri="{FF2B5EF4-FFF2-40B4-BE49-F238E27FC236}">
                <a16:creationId xmlns:a16="http://schemas.microsoft.com/office/drawing/2014/main" id="{062A7188-FC5E-4665-BD22-642E12565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0419" y="40603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37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25DA204-22B3-4E16-93E9-635DF447D2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1659" r="-1" b="13339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C01ED4-597F-4A5B-81BC-02E963A10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Liquor Store Parking Lot on Pioneer &amp; Mapledale in </a:t>
            </a:r>
            <a:r>
              <a:rPr lang="en-US"/>
              <a:t>Norwalk, CA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83E8B9-684C-4EB7-B57D-858328BE7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22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53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40">
            <a:extLst>
              <a:ext uri="{FF2B5EF4-FFF2-40B4-BE49-F238E27FC236}">
                <a16:creationId xmlns:a16="http://schemas.microsoft.com/office/drawing/2014/main" id="{315B18DF-1A4F-456F-8E0E-8CFE4C808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42">
            <a:extLst>
              <a:ext uri="{FF2B5EF4-FFF2-40B4-BE49-F238E27FC236}">
                <a16:creationId xmlns:a16="http://schemas.microsoft.com/office/drawing/2014/main" id="{E334CD9B-39EA-42AE-8A1F-0D40028F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BDDBEB-2A0E-4470-BE29-A528A3A60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801" y="479945"/>
            <a:ext cx="5189159" cy="2788659"/>
          </a:xfrm>
        </p:spPr>
        <p:txBody>
          <a:bodyPr>
            <a:normAutofit/>
          </a:bodyPr>
          <a:lstStyle/>
          <a:p>
            <a:r>
              <a:rPr lang="en-US" sz="2800" dirty="0"/>
              <a:t>Edwin Morales was shot and killed after being asked "Where are you from?" He was a twenty-year-old killed at a park playing basketball with </a:t>
            </a:r>
            <a:r>
              <a:rPr lang="en-US" sz="2800"/>
              <a:t>his friends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090625-51CE-4ECB-81A4-C4905F3FB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321" y="3906838"/>
            <a:ext cx="3521499" cy="1610643"/>
          </a:xfrm>
        </p:spPr>
        <p:txBody>
          <a:bodyPr vert="horz" lIns="91440" tIns="91440" rIns="91440" bIns="91440" rtlCol="0" anchor="t">
            <a:normAutofit/>
          </a:bodyPr>
          <a:lstStyle/>
          <a:p>
            <a:r>
              <a:rPr lang="en-US" sz="1600"/>
              <a:t>Rest in peace edwin Morales</a:t>
            </a:r>
            <a:endParaRPr lang="en-US"/>
          </a:p>
          <a:p>
            <a:r>
              <a:rPr lang="en-US" sz="1600"/>
              <a:t>#justiceforEdwin</a:t>
            </a:r>
            <a:endParaRPr lang="en-US" sz="1600" dirty="0"/>
          </a:p>
        </p:txBody>
      </p:sp>
      <p:cxnSp>
        <p:nvCxnSpPr>
          <p:cNvPr id="57" name="Straight Connector 44">
            <a:extLst>
              <a:ext uri="{FF2B5EF4-FFF2-40B4-BE49-F238E27FC236}">
                <a16:creationId xmlns:a16="http://schemas.microsoft.com/office/drawing/2014/main" id="{E7C3AE2A-04FA-4B67-9C14-0D990CA6A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352149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8" name="Group 46">
            <a:extLst>
              <a:ext uri="{FF2B5EF4-FFF2-40B4-BE49-F238E27FC236}">
                <a16:creationId xmlns:a16="http://schemas.microsoft.com/office/drawing/2014/main" id="{24C6E9FA-459B-47A6-93ED-A57860553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7C1C93F-E23C-45AE-9DA2-42554BD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48">
              <a:extLst>
                <a:ext uri="{FF2B5EF4-FFF2-40B4-BE49-F238E27FC236}">
                  <a16:creationId xmlns:a16="http://schemas.microsoft.com/office/drawing/2014/main" id="{918F65DC-4B7C-4988-82E8-131C26140C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picture containing newspaper, photo&#10;&#10;Description generated with high confidence">
            <a:extLst>
              <a:ext uri="{FF2B5EF4-FFF2-40B4-BE49-F238E27FC236}">
                <a16:creationId xmlns:a16="http://schemas.microsoft.com/office/drawing/2014/main" id="{74B1416E-E144-4B0E-9CB1-2137FB57B7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204" b="-1"/>
          <a:stretch/>
        </p:blipFill>
        <p:spPr>
          <a:xfrm>
            <a:off x="5731069" y="858799"/>
            <a:ext cx="5535169" cy="4381264"/>
          </a:xfrm>
          <a:prstGeom prst="rect">
            <a:avLst/>
          </a:prstGeom>
        </p:spPr>
      </p:pic>
      <p:pic>
        <p:nvPicPr>
          <p:cNvPr id="60" name="Picture 50">
            <a:extLst>
              <a:ext uri="{FF2B5EF4-FFF2-40B4-BE49-F238E27FC236}">
                <a16:creationId xmlns:a16="http://schemas.microsoft.com/office/drawing/2014/main" id="{8E7CFEF1-65E1-4CEE-91CA-B6B73B8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1" name="Straight Connector 52">
            <a:extLst>
              <a:ext uri="{FF2B5EF4-FFF2-40B4-BE49-F238E27FC236}">
                <a16:creationId xmlns:a16="http://schemas.microsoft.com/office/drawing/2014/main" id="{FCA742D8-7814-4F8A-AEF8-1857FB21F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77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6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D64FB1-F802-42AF-A11D-C087F4AC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/>
              <a:t>Poster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A close up of text on a whiteboard&#10;&#10;Description generated with high confidence">
            <a:extLst>
              <a:ext uri="{FF2B5EF4-FFF2-40B4-BE49-F238E27FC236}">
                <a16:creationId xmlns:a16="http://schemas.microsoft.com/office/drawing/2014/main" id="{613ED75A-9601-46FB-84A3-5C52F2DC3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41297" y="408485"/>
            <a:ext cx="4739910" cy="54012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45737B2-BB65-4AA3-BB41-98058FED58B8}"/>
              </a:ext>
            </a:extLst>
          </p:cNvPr>
          <p:cNvSpPr txBox="1"/>
          <p:nvPr/>
        </p:nvSpPr>
        <p:spPr>
          <a:xfrm>
            <a:off x="1719330" y="43594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78578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Graffiti In Norwalk, CA</vt:lpstr>
      <vt:lpstr>PowerPoint Presentation</vt:lpstr>
      <vt:lpstr>Norwalk, CAlifornia</vt:lpstr>
      <vt:lpstr>PowerPoint Presentation</vt:lpstr>
      <vt:lpstr>Liquor Store Parking Lot on Pioneer &amp; Mapledale in Norwalk, CA</vt:lpstr>
      <vt:lpstr>Edwin Morales was shot and killed after being asked "Where are you from?" He was a twenty-year-old killed at a park playing basketball with his friends</vt:lpstr>
      <vt:lpstr>Poster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Maker Gallery Design</dc:title>
  <dc:creator/>
  <cp:lastModifiedBy/>
  <cp:revision>355</cp:revision>
  <dcterms:created xsi:type="dcterms:W3CDTF">2019-04-01T22:44:31Z</dcterms:created>
  <dcterms:modified xsi:type="dcterms:W3CDTF">2019-05-08T12:57:23Z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2019-04-01T22:44:36.4443629Z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26113996-ab19-4600-a579-5ba3741499b6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