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  <p:sldId id="264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96B7C-7CAB-4697-94DC-116AF8DDBCEA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2788F-AC07-44D6-9DED-95A2E17A4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87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2788F-AC07-44D6-9DED-95A2E17A45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7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4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1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4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9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72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5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6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90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4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F7FE8-4D20-4CAC-9836-DE6EDC00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r="7754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49942"/>
            <a:ext cx="6172200" cy="12978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7200" b="1" kern="1200" dirty="0">
                <a:latin typeface="+mj-lt"/>
                <a:ea typeface="+mj-ea"/>
                <a:cs typeface="+mj-cs"/>
              </a:rPr>
              <a:t>City of Trash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74342"/>
            <a:ext cx="6858000" cy="1602658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Zoila </a:t>
            </a:r>
            <a:r>
              <a:rPr lang="en-US" sz="2000" b="1" dirty="0" err="1">
                <a:solidFill>
                  <a:srgbClr val="FFFFFF"/>
                </a:solidFill>
              </a:rPr>
              <a:t>Cosio</a:t>
            </a:r>
            <a:endParaRPr lang="en-US" sz="20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trash, garbage, waste, illegal dumping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English 350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May 08, 2019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4">
            <a:extLst>
              <a:ext uri="{FF2B5EF4-FFF2-40B4-BE49-F238E27FC236}">
                <a16:creationId xmlns:a16="http://schemas.microsoft.com/office/drawing/2014/main" id="{C5E9C656-7705-4061-AA63-275FFF613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" r="-2" b="7748"/>
          <a:stretch/>
        </p:blipFill>
        <p:spPr>
          <a:xfrm>
            <a:off x="2271153" y="643466"/>
            <a:ext cx="460169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51203946-A5A1-4AFB-8540-B5219F95B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7" r="28383"/>
          <a:stretch/>
        </p:blipFill>
        <p:spPr>
          <a:xfrm>
            <a:off x="2271149" y="643466"/>
            <a:ext cx="460170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40FC1D9-547C-4952-B75B-40FB7C352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 r="-2" b="5862"/>
          <a:stretch/>
        </p:blipFill>
        <p:spPr>
          <a:xfrm>
            <a:off x="2271153" y="643466"/>
            <a:ext cx="460169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2D2574D-4886-425B-BBA2-94066B15E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" r="-1" b="4928"/>
          <a:stretch/>
        </p:blipFill>
        <p:spPr>
          <a:xfrm>
            <a:off x="2271124" y="643466"/>
            <a:ext cx="460175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99B5F5-B43D-49EB-B53C-6C343914D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676400"/>
            <a:ext cx="3971037" cy="37338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A2BEF6-0058-49B8-895B-FC5C4E887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728" y="781642"/>
            <a:ext cx="3743671" cy="499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02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415C7-31EE-47AA-9CB0-41F62DFBB4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1" r="4153" b="-1"/>
          <a:stretch/>
        </p:blipFill>
        <p:spPr>
          <a:xfrm>
            <a:off x="482600" y="1722904"/>
            <a:ext cx="3971037" cy="3412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02108E-E20D-4B19-899E-942D3E8EF7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6" r="2" b="23197"/>
          <a:stretch/>
        </p:blipFill>
        <p:spPr>
          <a:xfrm>
            <a:off x="4690362" y="1722904"/>
            <a:ext cx="3971037" cy="343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8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CA739B-417E-4470-AB38-6F9090174C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5" t="1499" r="12521" b="-1501"/>
          <a:stretch/>
        </p:blipFill>
        <p:spPr>
          <a:xfrm>
            <a:off x="241299" y="321732"/>
            <a:ext cx="2832769" cy="62145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101FAA-9EF9-4CD9-AFDC-A0EF2A581C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8" r="16925" b="-2"/>
          <a:stretch/>
        </p:blipFill>
        <p:spPr>
          <a:xfrm>
            <a:off x="3138403" y="321732"/>
            <a:ext cx="2867193" cy="6214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83F0E-8422-4B2F-AC9E-355DAFCB36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0" t="-2" r="20161"/>
          <a:stretch/>
        </p:blipFill>
        <p:spPr>
          <a:xfrm>
            <a:off x="6065754" y="321732"/>
            <a:ext cx="2836946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9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AAA265-11B3-4429-AE90-866B072A3B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t="-683" r="14215"/>
          <a:stretch/>
        </p:blipFill>
        <p:spPr>
          <a:xfrm>
            <a:off x="3750889" y="3048000"/>
            <a:ext cx="4699686" cy="3809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DAD1C9-CEC9-439F-9443-7B4C7B23F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3" r="20114" b="-1"/>
          <a:stretch/>
        </p:blipFill>
        <p:spPr>
          <a:xfrm>
            <a:off x="20" y="9"/>
            <a:ext cx="5593706" cy="4069412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07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610957-AA08-4466-BCC5-6DB57D6BD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245" y="0"/>
            <a:ext cx="5145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21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782B6-6CA0-4E2B-B87F-DAA932260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7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me 2">
            <a:hlinkClick r:id="" action="ppaction://media"/>
            <a:extLst>
              <a:ext uri="{FF2B5EF4-FFF2-40B4-BE49-F238E27FC236}">
                <a16:creationId xmlns:a16="http://schemas.microsoft.com/office/drawing/2014/main" id="{7FCC6696-D51F-4DDB-B9D7-BC7C506B3A6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6800" y="5486400"/>
            <a:ext cx="406400" cy="4064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26B1F-70DC-4017-B6CB-63A6C568D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716508"/>
            <a:ext cx="4038599" cy="54249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D3D6CF-BA00-4160-BD07-77718732DB6B}"/>
              </a:ext>
            </a:extLst>
          </p:cNvPr>
          <p:cNvSpPr txBox="1"/>
          <p:nvPr/>
        </p:nvSpPr>
        <p:spPr>
          <a:xfrm>
            <a:off x="177800" y="1219200"/>
            <a:ext cx="4724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live in Los Angeles city of angels, </a:t>
            </a:r>
          </a:p>
          <a:p>
            <a:r>
              <a:rPr lang="en-US" dirty="0">
                <a:solidFill>
                  <a:schemeClr val="bg1"/>
                </a:solidFill>
              </a:rPr>
              <a:t>but is it really city of angels?</a:t>
            </a:r>
          </a:p>
          <a:p>
            <a:r>
              <a:rPr lang="en-US" dirty="0">
                <a:solidFill>
                  <a:schemeClr val="bg1"/>
                </a:solidFill>
              </a:rPr>
              <a:t>From downtown LA, to East LA, to South LA </a:t>
            </a:r>
          </a:p>
          <a:p>
            <a:r>
              <a:rPr lang="en-US" dirty="0">
                <a:solidFill>
                  <a:schemeClr val="bg1"/>
                </a:solidFill>
              </a:rPr>
              <a:t>I walk through the city and see trash, garbage, waste, and illegal dumping</a:t>
            </a:r>
          </a:p>
          <a:p>
            <a:r>
              <a:rPr lang="en-US" dirty="0">
                <a:solidFill>
                  <a:schemeClr val="bg1"/>
                </a:solidFill>
              </a:rPr>
              <a:t>I thought the havens were beautiful</a:t>
            </a:r>
          </a:p>
          <a:p>
            <a:r>
              <a:rPr lang="en-US" dirty="0">
                <a:solidFill>
                  <a:schemeClr val="bg1"/>
                </a:solidFill>
              </a:rPr>
              <a:t>But LA doesn’t look like where angels would live</a:t>
            </a:r>
          </a:p>
          <a:p>
            <a:r>
              <a:rPr lang="en-US" dirty="0">
                <a:solidFill>
                  <a:schemeClr val="bg1"/>
                </a:solidFill>
              </a:rPr>
              <a:t>If only trash would turn into cash</a:t>
            </a:r>
          </a:p>
          <a:p>
            <a:r>
              <a:rPr lang="en-US" dirty="0">
                <a:solidFill>
                  <a:schemeClr val="bg1"/>
                </a:solidFill>
              </a:rPr>
              <a:t>If only litter would turn into glitter </a:t>
            </a:r>
          </a:p>
          <a:p>
            <a:r>
              <a:rPr lang="en-US" dirty="0">
                <a:solidFill>
                  <a:schemeClr val="bg1"/>
                </a:solidFill>
              </a:rPr>
              <a:t>If only people had more knowledge about garbage</a:t>
            </a:r>
          </a:p>
          <a:p>
            <a:r>
              <a:rPr lang="en-US" dirty="0">
                <a:solidFill>
                  <a:schemeClr val="bg1"/>
                </a:solidFill>
              </a:rPr>
              <a:t>If only we could erase the waste</a:t>
            </a:r>
          </a:p>
          <a:p>
            <a:r>
              <a:rPr lang="en-US" dirty="0">
                <a:solidFill>
                  <a:schemeClr val="bg1"/>
                </a:solidFill>
              </a:rPr>
              <a:t>If only illegal dumping would all go away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5DEE8A-A58B-4BB0-9B0F-A9816B533DDF}"/>
              </a:ext>
            </a:extLst>
          </p:cNvPr>
          <p:cNvSpPr txBox="1"/>
          <p:nvPr/>
        </p:nvSpPr>
        <p:spPr>
          <a:xfrm>
            <a:off x="177800" y="347484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Spoken Word </a:t>
            </a:r>
          </a:p>
        </p:txBody>
      </p:sp>
    </p:spTree>
    <p:extLst>
      <p:ext uri="{BB962C8B-B14F-4D97-AF65-F5344CB8AC3E}">
        <p14:creationId xmlns:p14="http://schemas.microsoft.com/office/powerpoint/2010/main" val="39846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118</Words>
  <Application>Microsoft Office PowerPoint</Application>
  <PresentationFormat>On-screen Show (4:3)</PresentationFormat>
  <Paragraphs>18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City of Trash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Trash</dc:title>
  <dc:creator>Administrator</dc:creator>
  <cp:lastModifiedBy>Administrator</cp:lastModifiedBy>
  <cp:revision>3</cp:revision>
  <dcterms:created xsi:type="dcterms:W3CDTF">2019-05-09T07:49:36Z</dcterms:created>
  <dcterms:modified xsi:type="dcterms:W3CDTF">2019-05-09T08:03:13Z</dcterms:modified>
</cp:coreProperties>
</file>