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Playfair Display" panose="020B0604020202020204" charset="0"/>
      <p:regular r:id="rId11"/>
      <p:bold r:id="rId12"/>
      <p:italic r:id="rId13"/>
      <p:boldItalic r:id="rId14"/>
    </p:embeddedFont>
    <p:embeddedFont>
      <p:font typeface="Montserrat" panose="020B0604020202020204" charset="0"/>
      <p:regular r:id="rId15"/>
      <p:bold r:id="rId16"/>
      <p:italic r:id="rId17"/>
      <p:boldItalic r:id="rId18"/>
    </p:embeddedFont>
    <p:embeddedFont>
      <p:font typeface="Oswald" panose="020B0604020202020204" charset="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80" y="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188069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645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591fa99b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591fa99ba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0107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91fa99ba1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91fa99ba1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9668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591fa99ba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591fa99ba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7216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91fa99ba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591fa99ba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6629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591fa99ba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591fa99ba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7907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9b94a56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59b94a56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7362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91fa99ba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91fa99ba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2946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D1DC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344250" y="117175"/>
            <a:ext cx="8656800" cy="11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Homelessness in LA 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"/>
          </p:nvPr>
        </p:nvSpPr>
        <p:spPr>
          <a:xfrm>
            <a:off x="154900" y="1549450"/>
            <a:ext cx="4910100" cy="11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Aracely Rodriguez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ENG:350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Professor: Dean</a:t>
            </a:r>
            <a:endParaRPr/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212450"/>
            <a:ext cx="4265325" cy="1778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6375" y="2571750"/>
            <a:ext cx="3781408" cy="212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Poster </a:t>
            </a:r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1"/>
          </p:nvPr>
        </p:nvSpPr>
        <p:spPr>
          <a:xfrm>
            <a:off x="311700" y="1195425"/>
            <a:ext cx="4108200" cy="19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Homelessness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Rate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Citys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Crime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Poverty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Home rate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4600" y="20640"/>
            <a:ext cx="3074750" cy="2551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4375" y="2638800"/>
            <a:ext cx="3490224" cy="232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</a:t>
            </a:r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311700" y="1337000"/>
            <a:ext cx="3321900" cy="32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9575" y="196425"/>
            <a:ext cx="7362725" cy="452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Picture #1</a:t>
            </a:r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1"/>
          </p:nvPr>
        </p:nvSpPr>
        <p:spPr>
          <a:xfrm>
            <a:off x="311700" y="1101050"/>
            <a:ext cx="3321900" cy="17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Front of a business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 Police station right across.</a:t>
            </a: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6750" y="138175"/>
            <a:ext cx="4173097" cy="4867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Picture #2</a:t>
            </a:r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311700" y="1305525"/>
            <a:ext cx="3380100" cy="17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Next to a shelter home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Blocks filled with homeless people.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1425" y="659487"/>
            <a:ext cx="5212570" cy="3909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2E9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Picture #3</a:t>
            </a:r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1"/>
          </p:nvPr>
        </p:nvSpPr>
        <p:spPr>
          <a:xfrm>
            <a:off x="311700" y="1158500"/>
            <a:ext cx="3317100" cy="34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Next to the 405 freeway </a:t>
            </a:r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1200" y="1170125"/>
            <a:ext cx="5210400" cy="2928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</a:t>
            </a: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433975"/>
            <a:ext cx="4546000" cy="255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9550" y="67950"/>
            <a:ext cx="4140800" cy="227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CCCC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311700" y="330325"/>
            <a:ext cx="3321900" cy="6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Video </a:t>
            </a:r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311700" y="1607350"/>
            <a:ext cx="3546000" cy="29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https://youtu.be/HI6GRSgRyzw</a:t>
            </a:r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1551" y="131100"/>
            <a:ext cx="4743000" cy="44379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On-screen Show (16:9)</PresentationFormat>
  <Paragraphs>23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Playfair Display</vt:lpstr>
      <vt:lpstr>Montserrat</vt:lpstr>
      <vt:lpstr>Oswald</vt:lpstr>
      <vt:lpstr>Pop</vt:lpstr>
      <vt:lpstr>Homelessness in LA </vt:lpstr>
      <vt:lpstr>Poster </vt:lpstr>
      <vt:lpstr>Data</vt:lpstr>
      <vt:lpstr>Picture #1</vt:lpstr>
      <vt:lpstr>Picture #2</vt:lpstr>
      <vt:lpstr>Picture #3</vt:lpstr>
      <vt:lpstr>Solution </vt:lpstr>
      <vt:lpstr>Video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Homelessness in LA </dc:title>
  <dc:creator>Aracely Rodriguez</dc:creator>
  <cp:lastModifiedBy>Aracely Rodriguez</cp:lastModifiedBy>
  <cp:revision>1</cp:revision>
  <dcterms:modified xsi:type="dcterms:W3CDTF">2019-05-05T22:07:13Z</dcterms:modified>
</cp:coreProperties>
</file>