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Nuni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73b5d0a34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73b5d0a34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73b5d0a34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573b5d0a34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3b5d0a34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3b5d0a34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73b5d0a34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73b5d0a34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73b5d0a34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73b5d0a34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744e931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744e931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744e9313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744e9313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600">
              <a:solidFill>
                <a:srgbClr val="7F6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Los Angeles Drug Reform</a:t>
            </a:r>
            <a:endParaRPr sz="3600">
              <a:solidFill>
                <a:srgbClr val="7F6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Jade Morris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 350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image shows the distance between a daycare center and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what is medical marijuana dispensary shop disguised as a 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drug recovery center. </a:t>
            </a:r>
            <a:endParaRPr sz="1400"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3400" y="209188"/>
            <a:ext cx="3101799" cy="4725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Hollywood Medical Dispensary </a:t>
            </a:r>
            <a:endParaRPr/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4475" y="1588833"/>
            <a:ext cx="4299000" cy="297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body" idx="1"/>
          </p:nvPr>
        </p:nvSpPr>
        <p:spPr>
          <a:xfrm>
            <a:off x="819150" y="19671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South Central Dispensary </a:t>
            </a:r>
            <a:endParaRPr/>
          </a:p>
        </p:txBody>
      </p:sp>
      <p:pic>
        <p:nvPicPr>
          <p:cNvPr id="150" name="Google Shape;15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813" y="998400"/>
            <a:ext cx="5267325" cy="35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body" idx="1"/>
          </p:nvPr>
        </p:nvSpPr>
        <p:spPr>
          <a:xfrm>
            <a:off x="5932275" y="1990725"/>
            <a:ext cx="23925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Noted Tobacco Store within my neighborhood</a:t>
            </a:r>
            <a:endParaRPr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350" y="258950"/>
            <a:ext cx="5722876" cy="382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Legally ran Medical Marijuana Dispensaries in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my neighborhood.</a:t>
            </a:r>
            <a:endParaRPr/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3951" y="845600"/>
            <a:ext cx="4926151" cy="409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the Hood</a:t>
            </a:r>
            <a:endParaRPr/>
          </a:p>
        </p:txBody>
      </p:sp>
      <p:sp>
        <p:nvSpPr>
          <p:cNvPr id="170" name="Google Shape;170;p1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can shoot they can kill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the city of Angeles ran by Satan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There’s gangs, there's, violence, there’s tragedy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consideration for the struggles faced south of the 10 freeway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 of sight out mind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5 o’clock news tell the story of drugs, murders, and victims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issues are exploited but not addressed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it’s the hood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" name="sstg-33802588-0956-4AEF-B7C0-58B06542ADAD">
            <a:hlinkClick r:id="" action="ppaction://media"/>
            <a:extLst>
              <a:ext uri="{FF2B5EF4-FFF2-40B4-BE49-F238E27FC236}">
                <a16:creationId xmlns:a16="http://schemas.microsoft.com/office/drawing/2014/main" id="{674015BF-4C06-4239-90C0-98B3E35EF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4200" y="-1"/>
            <a:ext cx="3489960" cy="6202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144</Words>
  <Application>Microsoft Office PowerPoint</Application>
  <PresentationFormat>On-screen Show (16:9)</PresentationFormat>
  <Paragraphs>27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Arial</vt:lpstr>
      <vt:lpstr>Times New Roman</vt:lpstr>
      <vt:lpstr>Nunito</vt:lpstr>
      <vt:lpstr>Shift</vt:lpstr>
      <vt:lpstr>  Los Angeles Drug Reform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It’s the Hood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Los Angeles Drug Reform </dc:title>
  <cp:lastModifiedBy>morri</cp:lastModifiedBy>
  <cp:revision>1</cp:revision>
  <dcterms:modified xsi:type="dcterms:W3CDTF">2019-05-09T02:25:08Z</dcterms:modified>
</cp:coreProperties>
</file>