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59" r:id="rId4"/>
    <p:sldId id="260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3F6669-8238-2844-A83F-8A6B54C8CAA6}">
          <p14:sldIdLst>
            <p14:sldId id="256"/>
            <p14:sldId id="262"/>
            <p14:sldId id="259"/>
            <p14:sldId id="260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6C43F0-33A1-234B-B8CB-0CCCCE50DC40}" v="29" dt="2019-05-08T05:14:22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ley N Reed" userId="0f0f491853c4c07d" providerId="LiveId" clId="{1334AAFD-9C50-1742-B64C-92AD49A0DDCF}"/>
    <pc:docChg chg="undo custSel addSld delSld modSld sldOrd">
      <pc:chgData name="Ashley N Reed" userId="0f0f491853c4c07d" providerId="LiveId" clId="{1334AAFD-9C50-1742-B64C-92AD49A0DDCF}" dt="2019-05-09T02:13:44.537" v="469" actId="1076"/>
      <pc:docMkLst>
        <pc:docMk/>
      </pc:docMkLst>
      <pc:sldChg chg="addSp delSp modSp mod setBg setClrOvrMap delDesignElem chgLayout">
        <pc:chgData name="Ashley N Reed" userId="0f0f491853c4c07d" providerId="LiveId" clId="{1334AAFD-9C50-1742-B64C-92AD49A0DDCF}" dt="2019-05-08T20:31:56.121" v="183" actId="20577"/>
        <pc:sldMkLst>
          <pc:docMk/>
          <pc:sldMk cId="2318020636" sldId="256"/>
        </pc:sldMkLst>
        <pc:spChg chg="mod ord">
          <ac:chgData name="Ashley N Reed" userId="0f0f491853c4c07d" providerId="LiveId" clId="{1334AAFD-9C50-1742-B64C-92AD49A0DDCF}" dt="2019-05-08T20:31:56.121" v="183" actId="20577"/>
          <ac:spMkLst>
            <pc:docMk/>
            <pc:sldMk cId="2318020636" sldId="256"/>
            <ac:spMk id="2" creationId="{F27D9287-A9FE-0F4D-96F9-D6E79411F880}"/>
          </ac:spMkLst>
        </pc:spChg>
        <pc:spChg chg="mod ord">
          <ac:chgData name="Ashley N Reed" userId="0f0f491853c4c07d" providerId="LiveId" clId="{1334AAFD-9C50-1742-B64C-92AD49A0DDCF}" dt="2019-05-08T20:31:21.256" v="174" actId="26606"/>
          <ac:spMkLst>
            <pc:docMk/>
            <pc:sldMk cId="2318020636" sldId="256"/>
            <ac:spMk id="3" creationId="{A54515CF-C1AE-9646-82CD-0470FDFE7358}"/>
          </ac:spMkLst>
        </pc:spChg>
        <pc:spChg chg="add del">
          <ac:chgData name="Ashley N Reed" userId="0f0f491853c4c07d" providerId="LiveId" clId="{1334AAFD-9C50-1742-B64C-92AD49A0DDCF}" dt="2019-05-08T05:30:28.271" v="85" actId="26606"/>
          <ac:spMkLst>
            <pc:docMk/>
            <pc:sldMk cId="2318020636" sldId="256"/>
            <ac:spMk id="6" creationId="{1E954AF0-B5CC-4A16-ACDA-675B5694F2C8}"/>
          </ac:spMkLst>
        </pc:spChg>
        <pc:spChg chg="add del">
          <ac:chgData name="Ashley N Reed" userId="0f0f491853c4c07d" providerId="LiveId" clId="{1334AAFD-9C50-1742-B64C-92AD49A0DDCF}" dt="2019-05-08T05:30:28.271" v="85" actId="26606"/>
          <ac:spMkLst>
            <pc:docMk/>
            <pc:sldMk cId="2318020636" sldId="256"/>
            <ac:spMk id="7" creationId="{325322DD-3792-4947-A96A-1B6D9D786960}"/>
          </ac:spMkLst>
        </pc:spChg>
        <pc:spChg chg="add del">
          <ac:chgData name="Ashley N Reed" userId="0f0f491853c4c07d" providerId="LiveId" clId="{1334AAFD-9C50-1742-B64C-92AD49A0DDCF}" dt="2019-05-08T05:30:15.691" v="81" actId="26606"/>
          <ac:spMkLst>
            <pc:docMk/>
            <pc:sldMk cId="2318020636" sldId="256"/>
            <ac:spMk id="9" creationId="{2D170B9C-85A5-4673-981C-DDDBAC51F745}"/>
          </ac:spMkLst>
        </pc:spChg>
        <pc:spChg chg="add del">
          <ac:chgData name="Ashley N Reed" userId="0f0f491853c4c07d" providerId="LiveId" clId="{1334AAFD-9C50-1742-B64C-92AD49A0DDCF}" dt="2019-05-08T05:30:15.691" v="81" actId="26606"/>
          <ac:spMkLst>
            <pc:docMk/>
            <pc:sldMk cId="2318020636" sldId="256"/>
            <ac:spMk id="11" creationId="{1C82216A-4221-434A-B11C-7E13B4A1FC25}"/>
          </ac:spMkLst>
        </pc:spChg>
        <pc:spChg chg="add del">
          <ac:chgData name="Ashley N Reed" userId="0f0f491853c4c07d" providerId="LiveId" clId="{1334AAFD-9C50-1742-B64C-92AD49A0DDCF}" dt="2019-05-08T05:32:30.392" v="92" actId="700"/>
          <ac:spMkLst>
            <pc:docMk/>
            <pc:sldMk cId="2318020636" sldId="256"/>
            <ac:spMk id="13" creationId="{D97A8A26-FD96-4968-A34A-727382AC7E46}"/>
          </ac:spMkLst>
        </pc:spChg>
        <pc:spChg chg="add del">
          <ac:chgData name="Ashley N Reed" userId="0f0f491853c4c07d" providerId="LiveId" clId="{1334AAFD-9C50-1742-B64C-92AD49A0DDCF}" dt="2019-05-08T05:32:30.392" v="92" actId="700"/>
          <ac:spMkLst>
            <pc:docMk/>
            <pc:sldMk cId="2318020636" sldId="256"/>
            <ac:spMk id="17" creationId="{CB73C468-D875-4A8E-A540-E43BF8232DD4}"/>
          </ac:spMkLst>
        </pc:spChg>
        <pc:spChg chg="add del">
          <ac:chgData name="Ashley N Reed" userId="0f0f491853c4c07d" providerId="LiveId" clId="{1334AAFD-9C50-1742-B64C-92AD49A0DDCF}" dt="2019-05-08T05:32:30.392" v="92" actId="700"/>
          <ac:spMkLst>
            <pc:docMk/>
            <pc:sldMk cId="2318020636" sldId="256"/>
            <ac:spMk id="22" creationId="{B4734F2F-19FC-4D35-9BDE-5CEAD57D9B55}"/>
          </ac:spMkLst>
        </pc:spChg>
        <pc:spChg chg="add del">
          <ac:chgData name="Ashley N Reed" userId="0f0f491853c4c07d" providerId="LiveId" clId="{1334AAFD-9C50-1742-B64C-92AD49A0DDCF}" dt="2019-05-08T20:29:32.776" v="145" actId="26606"/>
          <ac:spMkLst>
            <pc:docMk/>
            <pc:sldMk cId="2318020636" sldId="256"/>
            <ac:spMk id="25" creationId="{7C04FA5E-9397-403D-8733-45505DDB1488}"/>
          </ac:spMkLst>
        </pc:spChg>
        <pc:spChg chg="add del">
          <ac:chgData name="Ashley N Reed" userId="0f0f491853c4c07d" providerId="LiveId" clId="{1334AAFD-9C50-1742-B64C-92AD49A0DDCF}" dt="2019-05-08T20:29:32.776" v="145" actId="26606"/>
          <ac:spMkLst>
            <pc:docMk/>
            <pc:sldMk cId="2318020636" sldId="256"/>
            <ac:spMk id="26" creationId="{09E1F823-C239-4ACC-923A-5C958E00E207}"/>
          </ac:spMkLst>
        </pc:spChg>
        <pc:spChg chg="add del">
          <ac:chgData name="Ashley N Reed" userId="0f0f491853c4c07d" providerId="LiveId" clId="{1334AAFD-9C50-1742-B64C-92AD49A0DDCF}" dt="2019-05-08T20:29:32.776" v="145" actId="26606"/>
          <ac:spMkLst>
            <pc:docMk/>
            <pc:sldMk cId="2318020636" sldId="256"/>
            <ac:spMk id="30" creationId="{0817DDF7-06E9-4C7C-84DF-2240A653602C}"/>
          </ac:spMkLst>
        </pc:spChg>
        <pc:spChg chg="add del">
          <ac:chgData name="Ashley N Reed" userId="0f0f491853c4c07d" providerId="LiveId" clId="{1334AAFD-9C50-1742-B64C-92AD49A0DDCF}" dt="2019-05-08T20:29:34.467" v="147" actId="26606"/>
          <ac:spMkLst>
            <pc:docMk/>
            <pc:sldMk cId="2318020636" sldId="256"/>
            <ac:spMk id="33" creationId="{692296C6-28F7-4BD7-9EFB-22A268E3D42B}"/>
          </ac:spMkLst>
        </pc:spChg>
        <pc:spChg chg="add del">
          <ac:chgData name="Ashley N Reed" userId="0f0f491853c4c07d" providerId="LiveId" clId="{1334AAFD-9C50-1742-B64C-92AD49A0DDCF}" dt="2019-05-08T20:29:34.467" v="147" actId="26606"/>
          <ac:spMkLst>
            <pc:docMk/>
            <pc:sldMk cId="2318020636" sldId="256"/>
            <ac:spMk id="35" creationId="{CBB17300-EE76-409B-97FE-4836C5093DB3}"/>
          </ac:spMkLst>
        </pc:spChg>
        <pc:spChg chg="add del">
          <ac:chgData name="Ashley N Reed" userId="0f0f491853c4c07d" providerId="LiveId" clId="{1334AAFD-9C50-1742-B64C-92AD49A0DDCF}" dt="2019-05-08T20:29:34.467" v="147" actId="26606"/>
          <ac:spMkLst>
            <pc:docMk/>
            <pc:sldMk cId="2318020636" sldId="256"/>
            <ac:spMk id="39" creationId="{AEABCDF0-66B8-40A9-98EB-B6837EF185E2}"/>
          </ac:spMkLst>
        </pc:spChg>
        <pc:spChg chg="add del">
          <ac:chgData name="Ashley N Reed" userId="0f0f491853c4c07d" providerId="LiveId" clId="{1334AAFD-9C50-1742-B64C-92AD49A0DDCF}" dt="2019-05-08T20:29:38.805" v="149" actId="26606"/>
          <ac:spMkLst>
            <pc:docMk/>
            <pc:sldMk cId="2318020636" sldId="256"/>
            <ac:spMk id="41" creationId="{1F9A0C1C-8ABC-401B-8FE9-AC9327C4C587}"/>
          </ac:spMkLst>
        </pc:spChg>
        <pc:spChg chg="add del">
          <ac:chgData name="Ashley N Reed" userId="0f0f491853c4c07d" providerId="LiveId" clId="{1334AAFD-9C50-1742-B64C-92AD49A0DDCF}" dt="2019-05-08T20:29:38.805" v="149" actId="26606"/>
          <ac:spMkLst>
            <pc:docMk/>
            <pc:sldMk cId="2318020636" sldId="256"/>
            <ac:spMk id="42" creationId="{BA5783C3-2F96-40A7-A24F-30CB07AA3928}"/>
          </ac:spMkLst>
        </pc:spChg>
        <pc:spChg chg="add del">
          <ac:chgData name="Ashley N Reed" userId="0f0f491853c4c07d" providerId="LiveId" clId="{1334AAFD-9C50-1742-B64C-92AD49A0DDCF}" dt="2019-05-08T20:29:38.805" v="149" actId="26606"/>
          <ac:spMkLst>
            <pc:docMk/>
            <pc:sldMk cId="2318020636" sldId="256"/>
            <ac:spMk id="43" creationId="{A9D08DBA-0326-4C4E-ACFB-576F3ABDD2D0}"/>
          </ac:spMkLst>
        </pc:spChg>
        <pc:spChg chg="add del">
          <ac:chgData name="Ashley N Reed" userId="0f0f491853c4c07d" providerId="LiveId" clId="{1334AAFD-9C50-1742-B64C-92AD49A0DDCF}" dt="2019-05-08T20:30:13.621" v="151" actId="26606"/>
          <ac:spMkLst>
            <pc:docMk/>
            <pc:sldMk cId="2318020636" sldId="256"/>
            <ac:spMk id="45" creationId="{2D170B9C-85A5-4673-981C-DDDBAC51F745}"/>
          </ac:spMkLst>
        </pc:spChg>
        <pc:spChg chg="add del">
          <ac:chgData name="Ashley N Reed" userId="0f0f491853c4c07d" providerId="LiveId" clId="{1334AAFD-9C50-1742-B64C-92AD49A0DDCF}" dt="2019-05-08T20:30:13.621" v="151" actId="26606"/>
          <ac:spMkLst>
            <pc:docMk/>
            <pc:sldMk cId="2318020636" sldId="256"/>
            <ac:spMk id="46" creationId="{1C82216A-4221-434A-B11C-7E13B4A1FC25}"/>
          </ac:spMkLst>
        </pc:spChg>
        <pc:spChg chg="add del">
          <ac:chgData name="Ashley N Reed" userId="0f0f491853c4c07d" providerId="LiveId" clId="{1334AAFD-9C50-1742-B64C-92AD49A0DDCF}" dt="2019-05-08T20:30:15.897" v="153" actId="26606"/>
          <ac:spMkLst>
            <pc:docMk/>
            <pc:sldMk cId="2318020636" sldId="256"/>
            <ac:spMk id="48" creationId="{7C04FA5E-9397-403D-8733-45505DDB1488}"/>
          </ac:spMkLst>
        </pc:spChg>
        <pc:spChg chg="add del">
          <ac:chgData name="Ashley N Reed" userId="0f0f491853c4c07d" providerId="LiveId" clId="{1334AAFD-9C50-1742-B64C-92AD49A0DDCF}" dt="2019-05-08T20:30:15.897" v="153" actId="26606"/>
          <ac:spMkLst>
            <pc:docMk/>
            <pc:sldMk cId="2318020636" sldId="256"/>
            <ac:spMk id="49" creationId="{09E1F823-C239-4ACC-923A-5C958E00E207}"/>
          </ac:spMkLst>
        </pc:spChg>
        <pc:spChg chg="add del">
          <ac:chgData name="Ashley N Reed" userId="0f0f491853c4c07d" providerId="LiveId" clId="{1334AAFD-9C50-1742-B64C-92AD49A0DDCF}" dt="2019-05-08T20:30:15.897" v="153" actId="26606"/>
          <ac:spMkLst>
            <pc:docMk/>
            <pc:sldMk cId="2318020636" sldId="256"/>
            <ac:spMk id="50" creationId="{0817DDF7-06E9-4C7C-84DF-2240A653602C}"/>
          </ac:spMkLst>
        </pc:spChg>
        <pc:spChg chg="add del">
          <ac:chgData name="Ashley N Reed" userId="0f0f491853c4c07d" providerId="LiveId" clId="{1334AAFD-9C50-1742-B64C-92AD49A0DDCF}" dt="2019-05-08T20:30:18.482" v="155" actId="26606"/>
          <ac:spMkLst>
            <pc:docMk/>
            <pc:sldMk cId="2318020636" sldId="256"/>
            <ac:spMk id="52" creationId="{692296C6-28F7-4BD7-9EFB-22A268E3D42B}"/>
          </ac:spMkLst>
        </pc:spChg>
        <pc:spChg chg="add del">
          <ac:chgData name="Ashley N Reed" userId="0f0f491853c4c07d" providerId="LiveId" clId="{1334AAFD-9C50-1742-B64C-92AD49A0DDCF}" dt="2019-05-08T20:30:18.482" v="155" actId="26606"/>
          <ac:spMkLst>
            <pc:docMk/>
            <pc:sldMk cId="2318020636" sldId="256"/>
            <ac:spMk id="53" creationId="{CBB17300-EE76-409B-97FE-4836C5093DB3}"/>
          </ac:spMkLst>
        </pc:spChg>
        <pc:spChg chg="add del">
          <ac:chgData name="Ashley N Reed" userId="0f0f491853c4c07d" providerId="LiveId" clId="{1334AAFD-9C50-1742-B64C-92AD49A0DDCF}" dt="2019-05-08T20:30:18.482" v="155" actId="26606"/>
          <ac:spMkLst>
            <pc:docMk/>
            <pc:sldMk cId="2318020636" sldId="256"/>
            <ac:spMk id="54" creationId="{AEABCDF0-66B8-40A9-98EB-B6837EF185E2}"/>
          </ac:spMkLst>
        </pc:spChg>
        <pc:spChg chg="add del">
          <ac:chgData name="Ashley N Reed" userId="0f0f491853c4c07d" providerId="LiveId" clId="{1334AAFD-9C50-1742-B64C-92AD49A0DDCF}" dt="2019-05-08T20:30:21.445" v="157" actId="26606"/>
          <ac:spMkLst>
            <pc:docMk/>
            <pc:sldMk cId="2318020636" sldId="256"/>
            <ac:spMk id="56" creationId="{1F9A0C1C-8ABC-401B-8FE9-AC9327C4C587}"/>
          </ac:spMkLst>
        </pc:spChg>
        <pc:spChg chg="add del">
          <ac:chgData name="Ashley N Reed" userId="0f0f491853c4c07d" providerId="LiveId" clId="{1334AAFD-9C50-1742-B64C-92AD49A0DDCF}" dt="2019-05-08T20:30:21.445" v="157" actId="26606"/>
          <ac:spMkLst>
            <pc:docMk/>
            <pc:sldMk cId="2318020636" sldId="256"/>
            <ac:spMk id="57" creationId="{BA5783C3-2F96-40A7-A24F-30CB07AA3928}"/>
          </ac:spMkLst>
        </pc:spChg>
        <pc:spChg chg="add del">
          <ac:chgData name="Ashley N Reed" userId="0f0f491853c4c07d" providerId="LiveId" clId="{1334AAFD-9C50-1742-B64C-92AD49A0DDCF}" dt="2019-05-08T20:30:21.445" v="157" actId="26606"/>
          <ac:spMkLst>
            <pc:docMk/>
            <pc:sldMk cId="2318020636" sldId="256"/>
            <ac:spMk id="58" creationId="{A9D08DBA-0326-4C4E-ACFB-576F3ABDD2D0}"/>
          </ac:spMkLst>
        </pc:spChg>
        <pc:spChg chg="add del">
          <ac:chgData name="Ashley N Reed" userId="0f0f491853c4c07d" providerId="LiveId" clId="{1334AAFD-9C50-1742-B64C-92AD49A0DDCF}" dt="2019-05-08T20:30:58.580" v="159" actId="26606"/>
          <ac:spMkLst>
            <pc:docMk/>
            <pc:sldMk cId="2318020636" sldId="256"/>
            <ac:spMk id="60" creationId="{2D170B9C-85A5-4673-981C-DDDBAC51F745}"/>
          </ac:spMkLst>
        </pc:spChg>
        <pc:spChg chg="add del">
          <ac:chgData name="Ashley N Reed" userId="0f0f491853c4c07d" providerId="LiveId" clId="{1334AAFD-9C50-1742-B64C-92AD49A0DDCF}" dt="2019-05-08T20:30:58.580" v="159" actId="26606"/>
          <ac:spMkLst>
            <pc:docMk/>
            <pc:sldMk cId="2318020636" sldId="256"/>
            <ac:spMk id="61" creationId="{1C82216A-4221-434A-B11C-7E13B4A1FC25}"/>
          </ac:spMkLst>
        </pc:spChg>
        <pc:spChg chg="add del">
          <ac:chgData name="Ashley N Reed" userId="0f0f491853c4c07d" providerId="LiveId" clId="{1334AAFD-9C50-1742-B64C-92AD49A0DDCF}" dt="2019-05-08T20:31:03.348" v="161" actId="26606"/>
          <ac:spMkLst>
            <pc:docMk/>
            <pc:sldMk cId="2318020636" sldId="256"/>
            <ac:spMk id="63" creationId="{7C04FA5E-9397-403D-8733-45505DDB1488}"/>
          </ac:spMkLst>
        </pc:spChg>
        <pc:spChg chg="add del">
          <ac:chgData name="Ashley N Reed" userId="0f0f491853c4c07d" providerId="LiveId" clId="{1334AAFD-9C50-1742-B64C-92AD49A0DDCF}" dt="2019-05-08T20:31:03.348" v="161" actId="26606"/>
          <ac:spMkLst>
            <pc:docMk/>
            <pc:sldMk cId="2318020636" sldId="256"/>
            <ac:spMk id="64" creationId="{09E1F823-C239-4ACC-923A-5C958E00E207}"/>
          </ac:spMkLst>
        </pc:spChg>
        <pc:spChg chg="add del">
          <ac:chgData name="Ashley N Reed" userId="0f0f491853c4c07d" providerId="LiveId" clId="{1334AAFD-9C50-1742-B64C-92AD49A0DDCF}" dt="2019-05-08T20:31:03.348" v="161" actId="26606"/>
          <ac:spMkLst>
            <pc:docMk/>
            <pc:sldMk cId="2318020636" sldId="256"/>
            <ac:spMk id="65" creationId="{0817DDF7-06E9-4C7C-84DF-2240A653602C}"/>
          </ac:spMkLst>
        </pc:spChg>
        <pc:spChg chg="add del">
          <ac:chgData name="Ashley N Reed" userId="0f0f491853c4c07d" providerId="LiveId" clId="{1334AAFD-9C50-1742-B64C-92AD49A0DDCF}" dt="2019-05-08T20:31:06.595" v="163" actId="26606"/>
          <ac:spMkLst>
            <pc:docMk/>
            <pc:sldMk cId="2318020636" sldId="256"/>
            <ac:spMk id="67" creationId="{692296C6-28F7-4BD7-9EFB-22A268E3D42B}"/>
          </ac:spMkLst>
        </pc:spChg>
        <pc:spChg chg="add del">
          <ac:chgData name="Ashley N Reed" userId="0f0f491853c4c07d" providerId="LiveId" clId="{1334AAFD-9C50-1742-B64C-92AD49A0DDCF}" dt="2019-05-08T20:31:06.595" v="163" actId="26606"/>
          <ac:spMkLst>
            <pc:docMk/>
            <pc:sldMk cId="2318020636" sldId="256"/>
            <ac:spMk id="68" creationId="{CBB17300-EE76-409B-97FE-4836C5093DB3}"/>
          </ac:spMkLst>
        </pc:spChg>
        <pc:spChg chg="add del">
          <ac:chgData name="Ashley N Reed" userId="0f0f491853c4c07d" providerId="LiveId" clId="{1334AAFD-9C50-1742-B64C-92AD49A0DDCF}" dt="2019-05-08T20:31:06.595" v="163" actId="26606"/>
          <ac:spMkLst>
            <pc:docMk/>
            <pc:sldMk cId="2318020636" sldId="256"/>
            <ac:spMk id="69" creationId="{AEABCDF0-66B8-40A9-98EB-B6837EF185E2}"/>
          </ac:spMkLst>
        </pc:spChg>
        <pc:spChg chg="add del">
          <ac:chgData name="Ashley N Reed" userId="0f0f491853c4c07d" providerId="LiveId" clId="{1334AAFD-9C50-1742-B64C-92AD49A0DDCF}" dt="2019-05-08T20:31:09.163" v="165" actId="26606"/>
          <ac:spMkLst>
            <pc:docMk/>
            <pc:sldMk cId="2318020636" sldId="256"/>
            <ac:spMk id="71" creationId="{1F9A0C1C-8ABC-401B-8FE9-AC9327C4C587}"/>
          </ac:spMkLst>
        </pc:spChg>
        <pc:spChg chg="add del">
          <ac:chgData name="Ashley N Reed" userId="0f0f491853c4c07d" providerId="LiveId" clId="{1334AAFD-9C50-1742-B64C-92AD49A0DDCF}" dt="2019-05-08T20:31:09.163" v="165" actId="26606"/>
          <ac:spMkLst>
            <pc:docMk/>
            <pc:sldMk cId="2318020636" sldId="256"/>
            <ac:spMk id="72" creationId="{BA5783C3-2F96-40A7-A24F-30CB07AA3928}"/>
          </ac:spMkLst>
        </pc:spChg>
        <pc:spChg chg="add del">
          <ac:chgData name="Ashley N Reed" userId="0f0f491853c4c07d" providerId="LiveId" clId="{1334AAFD-9C50-1742-B64C-92AD49A0DDCF}" dt="2019-05-08T20:31:09.163" v="165" actId="26606"/>
          <ac:spMkLst>
            <pc:docMk/>
            <pc:sldMk cId="2318020636" sldId="256"/>
            <ac:spMk id="73" creationId="{A9D08DBA-0326-4C4E-ACFB-576F3ABDD2D0}"/>
          </ac:spMkLst>
        </pc:spChg>
        <pc:spChg chg="add del">
          <ac:chgData name="Ashley N Reed" userId="0f0f491853c4c07d" providerId="LiveId" clId="{1334AAFD-9C50-1742-B64C-92AD49A0DDCF}" dt="2019-05-08T20:31:12.231" v="167" actId="26606"/>
          <ac:spMkLst>
            <pc:docMk/>
            <pc:sldMk cId="2318020636" sldId="256"/>
            <ac:spMk id="75" creationId="{2D170B9C-85A5-4673-981C-DDDBAC51F745}"/>
          </ac:spMkLst>
        </pc:spChg>
        <pc:spChg chg="add del">
          <ac:chgData name="Ashley N Reed" userId="0f0f491853c4c07d" providerId="LiveId" clId="{1334AAFD-9C50-1742-B64C-92AD49A0DDCF}" dt="2019-05-08T20:31:12.231" v="167" actId="26606"/>
          <ac:spMkLst>
            <pc:docMk/>
            <pc:sldMk cId="2318020636" sldId="256"/>
            <ac:spMk id="76" creationId="{1C82216A-4221-434A-B11C-7E13B4A1FC25}"/>
          </ac:spMkLst>
        </pc:spChg>
        <pc:spChg chg="add del">
          <ac:chgData name="Ashley N Reed" userId="0f0f491853c4c07d" providerId="LiveId" clId="{1334AAFD-9C50-1742-B64C-92AD49A0DDCF}" dt="2019-05-08T20:31:16.761" v="169" actId="26606"/>
          <ac:spMkLst>
            <pc:docMk/>
            <pc:sldMk cId="2318020636" sldId="256"/>
            <ac:spMk id="78" creationId="{1F9A0C1C-8ABC-401B-8FE9-AC9327C4C587}"/>
          </ac:spMkLst>
        </pc:spChg>
        <pc:spChg chg="add del">
          <ac:chgData name="Ashley N Reed" userId="0f0f491853c4c07d" providerId="LiveId" clId="{1334AAFD-9C50-1742-B64C-92AD49A0DDCF}" dt="2019-05-08T20:31:16.761" v="169" actId="26606"/>
          <ac:spMkLst>
            <pc:docMk/>
            <pc:sldMk cId="2318020636" sldId="256"/>
            <ac:spMk id="79" creationId="{BA5783C3-2F96-40A7-A24F-30CB07AA3928}"/>
          </ac:spMkLst>
        </pc:spChg>
        <pc:spChg chg="add del">
          <ac:chgData name="Ashley N Reed" userId="0f0f491853c4c07d" providerId="LiveId" clId="{1334AAFD-9C50-1742-B64C-92AD49A0DDCF}" dt="2019-05-08T20:31:16.761" v="169" actId="26606"/>
          <ac:spMkLst>
            <pc:docMk/>
            <pc:sldMk cId="2318020636" sldId="256"/>
            <ac:spMk id="80" creationId="{A9D08DBA-0326-4C4E-ACFB-576F3ABDD2D0}"/>
          </ac:spMkLst>
        </pc:spChg>
        <pc:spChg chg="add del">
          <ac:chgData name="Ashley N Reed" userId="0f0f491853c4c07d" providerId="LiveId" clId="{1334AAFD-9C50-1742-B64C-92AD49A0DDCF}" dt="2019-05-08T20:31:19.771" v="171" actId="26606"/>
          <ac:spMkLst>
            <pc:docMk/>
            <pc:sldMk cId="2318020636" sldId="256"/>
            <ac:spMk id="82" creationId="{2D170B9C-85A5-4673-981C-DDDBAC51F745}"/>
          </ac:spMkLst>
        </pc:spChg>
        <pc:spChg chg="add del">
          <ac:chgData name="Ashley N Reed" userId="0f0f491853c4c07d" providerId="LiveId" clId="{1334AAFD-9C50-1742-B64C-92AD49A0DDCF}" dt="2019-05-08T20:31:19.771" v="171" actId="26606"/>
          <ac:spMkLst>
            <pc:docMk/>
            <pc:sldMk cId="2318020636" sldId="256"/>
            <ac:spMk id="83" creationId="{1C82216A-4221-434A-B11C-7E13B4A1FC25}"/>
          </ac:spMkLst>
        </pc:spChg>
        <pc:spChg chg="add del">
          <ac:chgData name="Ashley N Reed" userId="0f0f491853c4c07d" providerId="LiveId" clId="{1334AAFD-9C50-1742-B64C-92AD49A0DDCF}" dt="2019-05-08T20:31:21.245" v="173" actId="26606"/>
          <ac:spMkLst>
            <pc:docMk/>
            <pc:sldMk cId="2318020636" sldId="256"/>
            <ac:spMk id="85" creationId="{692296C6-28F7-4BD7-9EFB-22A268E3D42B}"/>
          </ac:spMkLst>
        </pc:spChg>
        <pc:spChg chg="add del">
          <ac:chgData name="Ashley N Reed" userId="0f0f491853c4c07d" providerId="LiveId" clId="{1334AAFD-9C50-1742-B64C-92AD49A0DDCF}" dt="2019-05-08T20:31:21.245" v="173" actId="26606"/>
          <ac:spMkLst>
            <pc:docMk/>
            <pc:sldMk cId="2318020636" sldId="256"/>
            <ac:spMk id="86" creationId="{CBB17300-EE76-409B-97FE-4836C5093DB3}"/>
          </ac:spMkLst>
        </pc:spChg>
        <pc:spChg chg="add del">
          <ac:chgData name="Ashley N Reed" userId="0f0f491853c4c07d" providerId="LiveId" clId="{1334AAFD-9C50-1742-B64C-92AD49A0DDCF}" dt="2019-05-08T20:31:21.245" v="173" actId="26606"/>
          <ac:spMkLst>
            <pc:docMk/>
            <pc:sldMk cId="2318020636" sldId="256"/>
            <ac:spMk id="87" creationId="{AEABCDF0-66B8-40A9-98EB-B6837EF185E2}"/>
          </ac:spMkLst>
        </pc:spChg>
        <pc:spChg chg="add">
          <ac:chgData name="Ashley N Reed" userId="0f0f491853c4c07d" providerId="LiveId" clId="{1334AAFD-9C50-1742-B64C-92AD49A0DDCF}" dt="2019-05-08T20:31:21.256" v="174" actId="26606"/>
          <ac:spMkLst>
            <pc:docMk/>
            <pc:sldMk cId="2318020636" sldId="256"/>
            <ac:spMk id="89" creationId="{7C04FA5E-9397-403D-8733-45505DDB1488}"/>
          </ac:spMkLst>
        </pc:spChg>
        <pc:spChg chg="add">
          <ac:chgData name="Ashley N Reed" userId="0f0f491853c4c07d" providerId="LiveId" clId="{1334AAFD-9C50-1742-B64C-92AD49A0DDCF}" dt="2019-05-08T20:31:21.256" v="174" actId="26606"/>
          <ac:spMkLst>
            <pc:docMk/>
            <pc:sldMk cId="2318020636" sldId="256"/>
            <ac:spMk id="90" creationId="{09E1F823-C239-4ACC-923A-5C958E00E207}"/>
          </ac:spMkLst>
        </pc:spChg>
        <pc:spChg chg="add">
          <ac:chgData name="Ashley N Reed" userId="0f0f491853c4c07d" providerId="LiveId" clId="{1334AAFD-9C50-1742-B64C-92AD49A0DDCF}" dt="2019-05-08T20:31:21.256" v="174" actId="26606"/>
          <ac:spMkLst>
            <pc:docMk/>
            <pc:sldMk cId="2318020636" sldId="256"/>
            <ac:spMk id="91" creationId="{0817DDF7-06E9-4C7C-84DF-2240A653602C}"/>
          </ac:spMkLst>
        </pc:spChg>
        <pc:picChg chg="add del mod ord">
          <ac:chgData name="Ashley N Reed" userId="0f0f491853c4c07d" providerId="LiveId" clId="{1334AAFD-9C50-1742-B64C-92AD49A0DDCF}" dt="2019-05-08T05:32:04.547" v="91" actId="478"/>
          <ac:picMkLst>
            <pc:docMk/>
            <pc:sldMk cId="2318020636" sldId="256"/>
            <ac:picMk id="4" creationId="{965E07D2-F05C-024C-BA05-5473B414F202}"/>
          </ac:picMkLst>
        </pc:picChg>
        <pc:picChg chg="add mod ord">
          <ac:chgData name="Ashley N Reed" userId="0f0f491853c4c07d" providerId="LiveId" clId="{1334AAFD-9C50-1742-B64C-92AD49A0DDCF}" dt="2019-05-08T20:31:21.256" v="174" actId="26606"/>
          <ac:picMkLst>
            <pc:docMk/>
            <pc:sldMk cId="2318020636" sldId="256"/>
            <ac:picMk id="4" creationId="{D5A6D1C9-D040-5743-B508-49E26FB1F7D9}"/>
          </ac:picMkLst>
        </pc:picChg>
      </pc:sldChg>
      <pc:sldChg chg="addSp modSp del mod setBg">
        <pc:chgData name="Ashley N Reed" userId="0f0f491853c4c07d" providerId="LiveId" clId="{1334AAFD-9C50-1742-B64C-92AD49A0DDCF}" dt="2019-05-08T02:33:01.753" v="22" actId="2696"/>
        <pc:sldMkLst>
          <pc:docMk/>
          <pc:sldMk cId="1269865887" sldId="258"/>
        </pc:sldMkLst>
        <pc:spChg chg="add">
          <ac:chgData name="Ashley N Reed" userId="0f0f491853c4c07d" providerId="LiveId" clId="{1334AAFD-9C50-1742-B64C-92AD49A0DDCF}" dt="2019-05-08T02:18:47.847" v="1" actId="26606"/>
          <ac:spMkLst>
            <pc:docMk/>
            <pc:sldMk cId="1269865887" sldId="258"/>
            <ac:spMk id="7" creationId="{D488911C-0EC7-40A9-9BCB-CA8A66E4623A}"/>
          </ac:spMkLst>
        </pc:spChg>
        <pc:spChg chg="add">
          <ac:chgData name="Ashley N Reed" userId="0f0f491853c4c07d" providerId="LiveId" clId="{1334AAFD-9C50-1742-B64C-92AD49A0DDCF}" dt="2019-05-08T02:18:47.847" v="1" actId="26606"/>
          <ac:spMkLst>
            <pc:docMk/>
            <pc:sldMk cId="1269865887" sldId="258"/>
            <ac:spMk id="13" creationId="{C8D89F71-9459-4318-ACAE-874616C3ADAD}"/>
          </ac:spMkLst>
        </pc:spChg>
        <pc:grpChg chg="add">
          <ac:chgData name="Ashley N Reed" userId="0f0f491853c4c07d" providerId="LiveId" clId="{1334AAFD-9C50-1742-B64C-92AD49A0DDCF}" dt="2019-05-08T02:18:47.847" v="1" actId="26606"/>
          <ac:grpSpMkLst>
            <pc:docMk/>
            <pc:sldMk cId="1269865887" sldId="258"/>
            <ac:grpSpMk id="9" creationId="{53023EA8-527A-4FA2-A71D-626F912756C6}"/>
          </ac:grpSpMkLst>
        </pc:grpChg>
        <pc:picChg chg="add mod">
          <ac:chgData name="Ashley N Reed" userId="0f0f491853c4c07d" providerId="LiveId" clId="{1334AAFD-9C50-1742-B64C-92AD49A0DDCF}" dt="2019-05-08T02:18:47.847" v="1" actId="26606"/>
          <ac:picMkLst>
            <pc:docMk/>
            <pc:sldMk cId="1269865887" sldId="258"/>
            <ac:picMk id="2" creationId="{200C68C9-9E51-6242-A758-59FC13A6F034}"/>
          </ac:picMkLst>
        </pc:picChg>
      </pc:sldChg>
      <pc:sldChg chg="addSp modSp mod setBg">
        <pc:chgData name="Ashley N Reed" userId="0f0f491853c4c07d" providerId="LiveId" clId="{1334AAFD-9C50-1742-B64C-92AD49A0DDCF}" dt="2019-05-09T02:12:17.984" v="436" actId="20577"/>
        <pc:sldMkLst>
          <pc:docMk/>
          <pc:sldMk cId="2840969907" sldId="259"/>
        </pc:sldMkLst>
        <pc:spChg chg="mod">
          <ac:chgData name="Ashley N Reed" userId="0f0f491853c4c07d" providerId="LiveId" clId="{1334AAFD-9C50-1742-B64C-92AD49A0DDCF}" dt="2019-05-09T02:12:17.984" v="436" actId="20577"/>
          <ac:spMkLst>
            <pc:docMk/>
            <pc:sldMk cId="2840969907" sldId="259"/>
            <ac:spMk id="3" creationId="{9E7BA41D-4089-054E-A0F2-AC4B9C0444D7}"/>
          </ac:spMkLst>
        </pc:spChg>
        <pc:spChg chg="add">
          <ac:chgData name="Ashley N Reed" userId="0f0f491853c4c07d" providerId="LiveId" clId="{1334AAFD-9C50-1742-B64C-92AD49A0DDCF}" dt="2019-05-08T02:21:42.039" v="6" actId="26606"/>
          <ac:spMkLst>
            <pc:docMk/>
            <pc:sldMk cId="2840969907" sldId="259"/>
            <ac:spMk id="9" creationId="{5C3DE70B-05C6-46E4-AB06-592B97E54B8C}"/>
          </ac:spMkLst>
        </pc:spChg>
        <pc:grpChg chg="add">
          <ac:chgData name="Ashley N Reed" userId="0f0f491853c4c07d" providerId="LiveId" clId="{1334AAFD-9C50-1742-B64C-92AD49A0DDCF}" dt="2019-05-08T02:21:42.039" v="6" actId="26606"/>
          <ac:grpSpMkLst>
            <pc:docMk/>
            <pc:sldMk cId="2840969907" sldId="259"/>
            <ac:grpSpMk id="11" creationId="{3F6B1F72-3DFE-41AE-801A-429F74DFAC76}"/>
          </ac:grpSpMkLst>
        </pc:grpChg>
        <pc:picChg chg="add mod">
          <ac:chgData name="Ashley N Reed" userId="0f0f491853c4c07d" providerId="LiveId" clId="{1334AAFD-9C50-1742-B64C-92AD49A0DDCF}" dt="2019-05-08T02:21:42.039" v="6" actId="26606"/>
          <ac:picMkLst>
            <pc:docMk/>
            <pc:sldMk cId="2840969907" sldId="259"/>
            <ac:picMk id="2" creationId="{7E59A7D4-D579-1E4F-BD8D-75C325F85FB3}"/>
          </ac:picMkLst>
        </pc:picChg>
        <pc:picChg chg="add mod">
          <ac:chgData name="Ashley N Reed" userId="0f0f491853c4c07d" providerId="LiveId" clId="{1334AAFD-9C50-1742-B64C-92AD49A0DDCF}" dt="2019-05-08T02:21:42.039" v="6" actId="26606"/>
          <ac:picMkLst>
            <pc:docMk/>
            <pc:sldMk cId="2840969907" sldId="259"/>
            <ac:picMk id="4" creationId="{62BE8904-8FA3-BD4E-99BA-D29D1BBDFBE5}"/>
          </ac:picMkLst>
        </pc:picChg>
      </pc:sldChg>
      <pc:sldChg chg="del">
        <pc:chgData name="Ashley N Reed" userId="0f0f491853c4c07d" providerId="LiveId" clId="{1334AAFD-9C50-1742-B64C-92AD49A0DDCF}" dt="2019-05-08T02:22:17.262" v="7" actId="2696"/>
        <pc:sldMkLst>
          <pc:docMk/>
          <pc:sldMk cId="1960764673" sldId="260"/>
        </pc:sldMkLst>
      </pc:sldChg>
      <pc:sldChg chg="addSp delSp modSp new mod setBg modClrScheme delDesignElem chgLayout">
        <pc:chgData name="Ashley N Reed" userId="0f0f491853c4c07d" providerId="LiveId" clId="{1334AAFD-9C50-1742-B64C-92AD49A0DDCF}" dt="2019-05-09T02:13:33.233" v="468" actId="1076"/>
        <pc:sldMkLst>
          <pc:docMk/>
          <pc:sldMk cId="2260322179" sldId="260"/>
        </pc:sldMkLst>
        <pc:spChg chg="add del mod ord">
          <ac:chgData name="Ashley N Reed" userId="0f0f491853c4c07d" providerId="LiveId" clId="{1334AAFD-9C50-1742-B64C-92AD49A0DDCF}" dt="2019-05-08T02:33:50.373" v="25" actId="700"/>
          <ac:spMkLst>
            <pc:docMk/>
            <pc:sldMk cId="2260322179" sldId="260"/>
            <ac:spMk id="3" creationId="{1E297AE7-6614-A742-B1D5-99E790BC2F62}"/>
          </ac:spMkLst>
        </pc:spChg>
        <pc:spChg chg="mod">
          <ac:chgData name="Ashley N Reed" userId="0f0f491853c4c07d" providerId="LiveId" clId="{1334AAFD-9C50-1742-B64C-92AD49A0DDCF}" dt="2019-05-09T02:13:33.233" v="468" actId="1076"/>
          <ac:spMkLst>
            <pc:docMk/>
            <pc:sldMk cId="2260322179" sldId="260"/>
            <ac:spMk id="3" creationId="{78A2174F-42B5-5B42-B2B4-DEDAA084EE32}"/>
          </ac:spMkLst>
        </pc:spChg>
        <pc:spChg chg="add del mod ord">
          <ac:chgData name="Ashley N Reed" userId="0f0f491853c4c07d" providerId="LiveId" clId="{1334AAFD-9C50-1742-B64C-92AD49A0DDCF}" dt="2019-05-08T02:33:50.373" v="25" actId="700"/>
          <ac:spMkLst>
            <pc:docMk/>
            <pc:sldMk cId="2260322179" sldId="260"/>
            <ac:spMk id="4" creationId="{6CC2FDAF-50F5-254C-901F-8018EB0E029C}"/>
          </ac:spMkLst>
        </pc:spChg>
        <pc:spChg chg="add del mod ord">
          <ac:chgData name="Ashley N Reed" userId="0f0f491853c4c07d" providerId="LiveId" clId="{1334AAFD-9C50-1742-B64C-92AD49A0DDCF}" dt="2019-05-08T02:33:50.373" v="25" actId="700"/>
          <ac:spMkLst>
            <pc:docMk/>
            <pc:sldMk cId="2260322179" sldId="260"/>
            <ac:spMk id="5" creationId="{2B92F10E-4D17-164E-AE92-0153370033D8}"/>
          </ac:spMkLst>
        </pc:spChg>
        <pc:spChg chg="add del">
          <ac:chgData name="Ashley N Reed" userId="0f0f491853c4c07d" providerId="LiveId" clId="{1334AAFD-9C50-1742-B64C-92AD49A0DDCF}" dt="2019-05-08T02:33:35.370" v="24" actId="700"/>
          <ac:spMkLst>
            <pc:docMk/>
            <pc:sldMk cId="2260322179" sldId="260"/>
            <ac:spMk id="7" creationId="{F4823829-76AE-4EA1-81DC-EB65D06BA4F3}"/>
          </ac:spMkLst>
        </pc:spChg>
        <pc:grpChg chg="add del">
          <ac:chgData name="Ashley N Reed" userId="0f0f491853c4c07d" providerId="LiveId" clId="{1334AAFD-9C50-1742-B64C-92AD49A0DDCF}" dt="2019-05-08T02:33:35.370" v="24" actId="700"/>
          <ac:grpSpMkLst>
            <pc:docMk/>
            <pc:sldMk cId="2260322179" sldId="260"/>
            <ac:grpSpMk id="9" creationId="{594CA801-A656-40C0-B8EC-B0EEDC5C810C}"/>
          </ac:grpSpMkLst>
        </pc:grpChg>
        <pc:picChg chg="add mod">
          <ac:chgData name="Ashley N Reed" userId="0f0f491853c4c07d" providerId="LiveId" clId="{1334AAFD-9C50-1742-B64C-92AD49A0DDCF}" dt="2019-05-08T02:23:43.487" v="13" actId="26606"/>
          <ac:picMkLst>
            <pc:docMk/>
            <pc:sldMk cId="2260322179" sldId="260"/>
            <ac:picMk id="2" creationId="{15BF1FE3-3BCA-EF43-999C-8679B2007D3A}"/>
          </ac:picMkLst>
        </pc:picChg>
      </pc:sldChg>
      <pc:sldChg chg="addSp new del">
        <pc:chgData name="Ashley N Reed" userId="0f0f491853c4c07d" providerId="LiveId" clId="{1334AAFD-9C50-1742-B64C-92AD49A0DDCF}" dt="2019-05-08T02:33:20.776" v="23" actId="2696"/>
        <pc:sldMkLst>
          <pc:docMk/>
          <pc:sldMk cId="1288194590" sldId="261"/>
        </pc:sldMkLst>
        <pc:spChg chg="add">
          <ac:chgData name="Ashley N Reed" userId="0f0f491853c4c07d" providerId="LiveId" clId="{1334AAFD-9C50-1742-B64C-92AD49A0DDCF}" dt="2019-05-08T02:27:32.709" v="16" actId="139"/>
          <ac:spMkLst>
            <pc:docMk/>
            <pc:sldMk cId="1288194590" sldId="261"/>
            <ac:spMk id="2" creationId="{EDC0AA57-4E03-8B4F-AD36-CF9EB63984A2}"/>
          </ac:spMkLst>
        </pc:spChg>
      </pc:sldChg>
      <pc:sldChg chg="del">
        <pc:chgData name="Ashley N Reed" userId="0f0f491853c4c07d" providerId="LiveId" clId="{1334AAFD-9C50-1742-B64C-92AD49A0DDCF}" dt="2019-05-08T02:22:28.312" v="9" actId="2696"/>
        <pc:sldMkLst>
          <pc:docMk/>
          <pc:sldMk cId="2288131579" sldId="261"/>
        </pc:sldMkLst>
      </pc:sldChg>
      <pc:sldChg chg="addSp modSp new mod ord setBg">
        <pc:chgData name="Ashley N Reed" userId="0f0f491853c4c07d" providerId="LiveId" clId="{1334AAFD-9C50-1742-B64C-92AD49A0DDCF}" dt="2019-05-09T02:13:44.537" v="469" actId="1076"/>
        <pc:sldMkLst>
          <pc:docMk/>
          <pc:sldMk cId="1373453380" sldId="262"/>
        </pc:sldMkLst>
        <pc:spChg chg="mod">
          <ac:chgData name="Ashley N Reed" userId="0f0f491853c4c07d" providerId="LiveId" clId="{1334AAFD-9C50-1742-B64C-92AD49A0DDCF}" dt="2019-05-09T02:13:44.537" v="469" actId="1076"/>
          <ac:spMkLst>
            <pc:docMk/>
            <pc:sldMk cId="1373453380" sldId="262"/>
            <ac:spMk id="7" creationId="{B49BDCEB-B75C-4342-BC06-D4DB512BA4FA}"/>
          </ac:spMkLst>
        </pc:spChg>
        <pc:spChg chg="add">
          <ac:chgData name="Ashley N Reed" userId="0f0f491853c4c07d" providerId="LiveId" clId="{1334AAFD-9C50-1742-B64C-92AD49A0DDCF}" dt="2019-05-08T02:32:37.652" v="21" actId="26606"/>
          <ac:spMkLst>
            <pc:docMk/>
            <pc:sldMk cId="1373453380" sldId="262"/>
            <ac:spMk id="9" creationId="{5C3DE70B-05C6-46E4-AB06-592B97E54B8C}"/>
          </ac:spMkLst>
        </pc:spChg>
        <pc:grpChg chg="add">
          <ac:chgData name="Ashley N Reed" userId="0f0f491853c4c07d" providerId="LiveId" clId="{1334AAFD-9C50-1742-B64C-92AD49A0DDCF}" dt="2019-05-08T02:32:37.652" v="21" actId="26606"/>
          <ac:grpSpMkLst>
            <pc:docMk/>
            <pc:sldMk cId="1373453380" sldId="262"/>
            <ac:grpSpMk id="11" creationId="{3F6B1F72-3DFE-41AE-801A-429F74DFAC76}"/>
          </ac:grpSpMkLst>
        </pc:grpChg>
        <pc:picChg chg="add mod">
          <ac:chgData name="Ashley N Reed" userId="0f0f491853c4c07d" providerId="LiveId" clId="{1334AAFD-9C50-1742-B64C-92AD49A0DDCF}" dt="2019-05-08T02:32:37.652" v="21" actId="26606"/>
          <ac:picMkLst>
            <pc:docMk/>
            <pc:sldMk cId="1373453380" sldId="262"/>
            <ac:picMk id="2" creationId="{82563314-3858-D743-9370-7804167C83F3}"/>
          </ac:picMkLst>
        </pc:picChg>
        <pc:picChg chg="add mod">
          <ac:chgData name="Ashley N Reed" userId="0f0f491853c4c07d" providerId="LiveId" clId="{1334AAFD-9C50-1742-B64C-92AD49A0DDCF}" dt="2019-05-08T02:32:37.652" v="21" actId="26606"/>
          <ac:picMkLst>
            <pc:docMk/>
            <pc:sldMk cId="1373453380" sldId="262"/>
            <ac:picMk id="4" creationId="{FE43C519-607F-E140-B3DB-ACFA8E9DACAD}"/>
          </ac:picMkLst>
        </pc:picChg>
      </pc:sldChg>
      <pc:sldChg chg="del">
        <pc:chgData name="Ashley N Reed" userId="0f0f491853c4c07d" providerId="LiveId" clId="{1334AAFD-9C50-1742-B64C-92AD49A0DDCF}" dt="2019-05-08T02:22:19.761" v="8" actId="2696"/>
        <pc:sldMkLst>
          <pc:docMk/>
          <pc:sldMk cId="3272816393" sldId="262"/>
        </pc:sldMkLst>
      </pc:sldChg>
      <pc:sldChg chg="addSp modSp new mod modClrScheme chgLayout">
        <pc:chgData name="Ashley N Reed" userId="0f0f491853c4c07d" providerId="LiveId" clId="{1334AAFD-9C50-1742-B64C-92AD49A0DDCF}" dt="2019-05-08T04:24:03.539" v="78" actId="1076"/>
        <pc:sldMkLst>
          <pc:docMk/>
          <pc:sldMk cId="1051255353" sldId="263"/>
        </pc:sldMkLst>
        <pc:spChg chg="add mod">
          <ac:chgData name="Ashley N Reed" userId="0f0f491853c4c07d" providerId="LiveId" clId="{1334AAFD-9C50-1742-B64C-92AD49A0DDCF}" dt="2019-05-08T02:36:56.093" v="76" actId="20577"/>
          <ac:spMkLst>
            <pc:docMk/>
            <pc:sldMk cId="1051255353" sldId="263"/>
            <ac:spMk id="2" creationId="{541FFF26-D0B8-9243-BFFB-976B91F78572}"/>
          </ac:spMkLst>
        </pc:spChg>
        <pc:picChg chg="add mod">
          <ac:chgData name="Ashley N Reed" userId="0f0f491853c4c07d" providerId="LiveId" clId="{1334AAFD-9C50-1742-B64C-92AD49A0DDCF}" dt="2019-05-08T04:24:03.539" v="78" actId="1076"/>
          <ac:picMkLst>
            <pc:docMk/>
            <pc:sldMk cId="1051255353" sldId="263"/>
            <ac:picMk id="3" creationId="{6268532D-F98F-2045-9311-B23E6985DDFE}"/>
          </ac:picMkLst>
        </pc:picChg>
      </pc:sldChg>
      <pc:sldChg chg="addSp modSp new del mod modClrScheme chgLayout">
        <pc:chgData name="Ashley N Reed" userId="0f0f491853c4c07d" providerId="LiveId" clId="{1334AAFD-9C50-1742-B64C-92AD49A0DDCF}" dt="2019-05-08T02:36:00.276" v="47" actId="2696"/>
        <pc:sldMkLst>
          <pc:docMk/>
          <pc:sldMk cId="2845699899" sldId="263"/>
        </pc:sldMkLst>
        <pc:spChg chg="add mod">
          <ac:chgData name="Ashley N Reed" userId="0f0f491853c4c07d" providerId="LiveId" clId="{1334AAFD-9C50-1742-B64C-92AD49A0DDCF}" dt="2019-05-08T02:35:56.898" v="45" actId="20577"/>
          <ac:spMkLst>
            <pc:docMk/>
            <pc:sldMk cId="2845699899" sldId="263"/>
            <ac:spMk id="2" creationId="{BC12902A-0F4C-D74C-AD10-792934502ED9}"/>
          </ac:spMkLst>
        </pc:spChg>
        <pc:spChg chg="add mod">
          <ac:chgData name="Ashley N Reed" userId="0f0f491853c4c07d" providerId="LiveId" clId="{1334AAFD-9C50-1742-B64C-92AD49A0DDCF}" dt="2019-05-08T02:35:16.739" v="31" actId="700"/>
          <ac:spMkLst>
            <pc:docMk/>
            <pc:sldMk cId="2845699899" sldId="263"/>
            <ac:spMk id="3" creationId="{E53CB476-4780-304F-BDEC-A5A651117AB3}"/>
          </ac:spMkLst>
        </pc:spChg>
        <pc:spChg chg="add mod">
          <ac:chgData name="Ashley N Reed" userId="0f0f491853c4c07d" providerId="LiveId" clId="{1334AAFD-9C50-1742-B64C-92AD49A0DDCF}" dt="2019-05-08T02:35:16.739" v="31" actId="700"/>
          <ac:spMkLst>
            <pc:docMk/>
            <pc:sldMk cId="2845699899" sldId="263"/>
            <ac:spMk id="4" creationId="{28B3D46A-CDEE-4E4F-B6A1-B73C217DADE3}"/>
          </ac:spMkLst>
        </pc:spChg>
      </pc:sldChg>
      <pc:sldChg chg="addSp modSp new del mod modClrScheme chgLayout">
        <pc:chgData name="Ashley N Reed" userId="0f0f491853c4c07d" providerId="LiveId" clId="{1334AAFD-9C50-1742-B64C-92AD49A0DDCF}" dt="2019-05-08T02:34:51.984" v="29" actId="2696"/>
        <pc:sldMkLst>
          <pc:docMk/>
          <pc:sldMk cId="3592822089" sldId="263"/>
        </pc:sldMkLst>
        <pc:spChg chg="add mod ord">
          <ac:chgData name="Ashley N Reed" userId="0f0f491853c4c07d" providerId="LiveId" clId="{1334AAFD-9C50-1742-B64C-92AD49A0DDCF}" dt="2019-05-08T02:34:22.620" v="28" actId="700"/>
          <ac:spMkLst>
            <pc:docMk/>
            <pc:sldMk cId="3592822089" sldId="263"/>
            <ac:spMk id="2" creationId="{B96EB9EC-F877-1641-BFA7-D87989FFC538}"/>
          </ac:spMkLst>
        </pc:spChg>
        <pc:spChg chg="add mod ord">
          <ac:chgData name="Ashley N Reed" userId="0f0f491853c4c07d" providerId="LiveId" clId="{1334AAFD-9C50-1742-B64C-92AD49A0DDCF}" dt="2019-05-08T02:34:22.620" v="28" actId="700"/>
          <ac:spMkLst>
            <pc:docMk/>
            <pc:sldMk cId="3592822089" sldId="263"/>
            <ac:spMk id="3" creationId="{E8A06061-AE84-8744-A5B1-C6FCE14193A1}"/>
          </ac:spMkLst>
        </pc:spChg>
        <pc:spChg chg="add mod ord">
          <ac:chgData name="Ashley N Reed" userId="0f0f491853c4c07d" providerId="LiveId" clId="{1334AAFD-9C50-1742-B64C-92AD49A0DDCF}" dt="2019-05-08T02:34:22.620" v="28" actId="700"/>
          <ac:spMkLst>
            <pc:docMk/>
            <pc:sldMk cId="3592822089" sldId="263"/>
            <ac:spMk id="4" creationId="{AD40835D-A27C-A642-8B5A-DBF8A643ABB8}"/>
          </ac:spMkLst>
        </pc:spChg>
      </pc:sldChg>
    </pc:docChg>
  </pc:docChgLst>
  <pc:docChgLst>
    <pc:chgData name="Ashley N Reed" userId="0f0f491853c4c07d" providerId="LiveId" clId="{2A6C43F0-33A1-234B-B8CB-0CCCCE50DC40}"/>
    <pc:docChg chg="undo custSel mod addSld delSld modSld delSection">
      <pc:chgData name="Ashley N Reed" userId="0f0f491853c4c07d" providerId="LiveId" clId="{2A6C43F0-33A1-234B-B8CB-0CCCCE50DC40}" dt="2019-05-08T20:26:16.518" v="1843" actId="14100"/>
      <pc:docMkLst>
        <pc:docMk/>
      </pc:docMkLst>
      <pc:sldChg chg="addSp delSp modSp mod setBg setClrOvrMap">
        <pc:chgData name="Ashley N Reed" userId="0f0f491853c4c07d" providerId="LiveId" clId="{2A6C43F0-33A1-234B-B8CB-0CCCCE50DC40}" dt="2019-05-08T05:24:31.702" v="1788" actId="26606"/>
        <pc:sldMkLst>
          <pc:docMk/>
          <pc:sldMk cId="2318020636" sldId="256"/>
        </pc:sldMkLst>
        <pc:spChg chg="mod ord">
          <ac:chgData name="Ashley N Reed" userId="0f0f491853c4c07d" providerId="LiveId" clId="{2A6C43F0-33A1-234B-B8CB-0CCCCE50DC40}" dt="2019-05-08T05:24:31.702" v="1788" actId="26606"/>
          <ac:spMkLst>
            <pc:docMk/>
            <pc:sldMk cId="2318020636" sldId="256"/>
            <ac:spMk id="2" creationId="{F27D9287-A9FE-0F4D-96F9-D6E79411F880}"/>
          </ac:spMkLst>
        </pc:spChg>
        <pc:spChg chg="mod">
          <ac:chgData name="Ashley N Reed" userId="0f0f491853c4c07d" providerId="LiveId" clId="{2A6C43F0-33A1-234B-B8CB-0CCCCE50DC40}" dt="2019-05-08T05:24:31.702" v="1788" actId="26606"/>
          <ac:spMkLst>
            <pc:docMk/>
            <pc:sldMk cId="2318020636" sldId="256"/>
            <ac:spMk id="3" creationId="{A54515CF-C1AE-9646-82CD-0470FDFE7358}"/>
          </ac:spMkLst>
        </pc:spChg>
        <pc:spChg chg="add del">
          <ac:chgData name="Ashley N Reed" userId="0f0f491853c4c07d" providerId="LiveId" clId="{2A6C43F0-33A1-234B-B8CB-0CCCCE50DC40}" dt="2019-05-08T05:23:44.470" v="1776" actId="26606"/>
          <ac:spMkLst>
            <pc:docMk/>
            <pc:sldMk cId="2318020636" sldId="256"/>
            <ac:spMk id="8" creationId="{D8E74CFB-EAAD-43E9-BDAC-AAE4F8E86B83}"/>
          </ac:spMkLst>
        </pc:spChg>
        <pc:spChg chg="add del">
          <ac:chgData name="Ashley N Reed" userId="0f0f491853c4c07d" providerId="LiveId" clId="{2A6C43F0-33A1-234B-B8CB-0CCCCE50DC40}" dt="2019-05-08T05:23:44.470" v="1776" actId="26606"/>
          <ac:spMkLst>
            <pc:docMk/>
            <pc:sldMk cId="2318020636" sldId="256"/>
            <ac:spMk id="10" creationId="{D6E31D67-858D-409A-863E-EE8DEB9CC1E5}"/>
          </ac:spMkLst>
        </pc:spChg>
        <pc:spChg chg="add del">
          <ac:chgData name="Ashley N Reed" userId="0f0f491853c4c07d" providerId="LiveId" clId="{2A6C43F0-33A1-234B-B8CB-0CCCCE50DC40}" dt="2019-05-08T05:23:44.470" v="1776" actId="26606"/>
          <ac:spMkLst>
            <pc:docMk/>
            <pc:sldMk cId="2318020636" sldId="256"/>
            <ac:spMk id="12" creationId="{0C11AD76-2664-4F1B-8A6E-71601C059E24}"/>
          </ac:spMkLst>
        </pc:spChg>
        <pc:spChg chg="add del">
          <ac:chgData name="Ashley N Reed" userId="0f0f491853c4c07d" providerId="LiveId" clId="{2A6C43F0-33A1-234B-B8CB-0CCCCE50DC40}" dt="2019-05-08T05:23:47.243" v="1778" actId="26606"/>
          <ac:spMkLst>
            <pc:docMk/>
            <pc:sldMk cId="2318020636" sldId="256"/>
            <ac:spMk id="14" creationId="{F6B7BFBD-C488-4B5B-ABE5-8256F3FFB048}"/>
          </ac:spMkLst>
        </pc:spChg>
        <pc:spChg chg="add del">
          <ac:chgData name="Ashley N Reed" userId="0f0f491853c4c07d" providerId="LiveId" clId="{2A6C43F0-33A1-234B-B8CB-0CCCCE50DC40}" dt="2019-05-08T05:23:47.243" v="1778" actId="26606"/>
          <ac:spMkLst>
            <pc:docMk/>
            <pc:sldMk cId="2318020636" sldId="256"/>
            <ac:spMk id="15" creationId="{2BA7674F-A261-445A-AE3A-A0AA30620EC8}"/>
          </ac:spMkLst>
        </pc:spChg>
        <pc:spChg chg="add del">
          <ac:chgData name="Ashley N Reed" userId="0f0f491853c4c07d" providerId="LiveId" clId="{2A6C43F0-33A1-234B-B8CB-0CCCCE50DC40}" dt="2019-05-08T05:23:47.243" v="1778" actId="26606"/>
          <ac:spMkLst>
            <pc:docMk/>
            <pc:sldMk cId="2318020636" sldId="256"/>
            <ac:spMk id="16" creationId="{BA53A58C-A067-4B87-B48C-CB90C1FA0FEE}"/>
          </ac:spMkLst>
        </pc:spChg>
        <pc:spChg chg="add del">
          <ac:chgData name="Ashley N Reed" userId="0f0f491853c4c07d" providerId="LiveId" clId="{2A6C43F0-33A1-234B-B8CB-0CCCCE50DC40}" dt="2019-05-08T05:23:49.748" v="1780" actId="26606"/>
          <ac:spMkLst>
            <pc:docMk/>
            <pc:sldMk cId="2318020636" sldId="256"/>
            <ac:spMk id="18" creationId="{EC2B4A13-0632-456F-A66A-2D0CDB9D30AE}"/>
          </ac:spMkLst>
        </pc:spChg>
        <pc:spChg chg="add del">
          <ac:chgData name="Ashley N Reed" userId="0f0f491853c4c07d" providerId="LiveId" clId="{2A6C43F0-33A1-234B-B8CB-0CCCCE50DC40}" dt="2019-05-08T05:23:49.748" v="1780" actId="26606"/>
          <ac:spMkLst>
            <pc:docMk/>
            <pc:sldMk cId="2318020636" sldId="256"/>
            <ac:spMk id="19" creationId="{1568A552-34C4-41D2-A36B-9E86EC569E10}"/>
          </ac:spMkLst>
        </pc:spChg>
        <pc:spChg chg="add del">
          <ac:chgData name="Ashley N Reed" userId="0f0f491853c4c07d" providerId="LiveId" clId="{2A6C43F0-33A1-234B-B8CB-0CCCCE50DC40}" dt="2019-05-08T05:23:49.748" v="1780" actId="26606"/>
          <ac:spMkLst>
            <pc:docMk/>
            <pc:sldMk cId="2318020636" sldId="256"/>
            <ac:spMk id="20" creationId="{B8BE655E-142C-41C9-895E-54D55EDDAF85}"/>
          </ac:spMkLst>
        </pc:spChg>
        <pc:spChg chg="add del">
          <ac:chgData name="Ashley N Reed" userId="0f0f491853c4c07d" providerId="LiveId" clId="{2A6C43F0-33A1-234B-B8CB-0CCCCE50DC40}" dt="2019-05-08T05:23:49.748" v="1780" actId="26606"/>
          <ac:spMkLst>
            <pc:docMk/>
            <pc:sldMk cId="2318020636" sldId="256"/>
            <ac:spMk id="21" creationId="{198CC593-9FF4-46EF-81AE-2D26922F154C}"/>
          </ac:spMkLst>
        </pc:spChg>
        <pc:spChg chg="add del">
          <ac:chgData name="Ashley N Reed" userId="0f0f491853c4c07d" providerId="LiveId" clId="{2A6C43F0-33A1-234B-B8CB-0CCCCE50DC40}" dt="2019-05-08T05:23:58.833" v="1782" actId="26606"/>
          <ac:spMkLst>
            <pc:docMk/>
            <pc:sldMk cId="2318020636" sldId="256"/>
            <ac:spMk id="23" creationId="{5ABA7F3F-D56F-4C06-84AC-03FC83B0642E}"/>
          </ac:spMkLst>
        </pc:spChg>
        <pc:spChg chg="add del">
          <ac:chgData name="Ashley N Reed" userId="0f0f491853c4c07d" providerId="LiveId" clId="{2A6C43F0-33A1-234B-B8CB-0CCCCE50DC40}" dt="2019-05-08T05:24:00.763" v="1784" actId="26606"/>
          <ac:spMkLst>
            <pc:docMk/>
            <pc:sldMk cId="2318020636" sldId="256"/>
            <ac:spMk id="27" creationId="{F6B7BFBD-C488-4B5B-ABE5-8256F3FFB048}"/>
          </ac:spMkLst>
        </pc:spChg>
        <pc:spChg chg="add del">
          <ac:chgData name="Ashley N Reed" userId="0f0f491853c4c07d" providerId="LiveId" clId="{2A6C43F0-33A1-234B-B8CB-0CCCCE50DC40}" dt="2019-05-08T05:24:00.763" v="1784" actId="26606"/>
          <ac:spMkLst>
            <pc:docMk/>
            <pc:sldMk cId="2318020636" sldId="256"/>
            <ac:spMk id="28" creationId="{2BA7674F-A261-445A-AE3A-A0AA30620EC8}"/>
          </ac:spMkLst>
        </pc:spChg>
        <pc:spChg chg="add del">
          <ac:chgData name="Ashley N Reed" userId="0f0f491853c4c07d" providerId="LiveId" clId="{2A6C43F0-33A1-234B-B8CB-0CCCCE50DC40}" dt="2019-05-08T05:24:00.763" v="1784" actId="26606"/>
          <ac:spMkLst>
            <pc:docMk/>
            <pc:sldMk cId="2318020636" sldId="256"/>
            <ac:spMk id="29" creationId="{BA53A58C-A067-4B87-B48C-CB90C1FA0FEE}"/>
          </ac:spMkLst>
        </pc:spChg>
        <pc:spChg chg="add del">
          <ac:chgData name="Ashley N Reed" userId="0f0f491853c4c07d" providerId="LiveId" clId="{2A6C43F0-33A1-234B-B8CB-0CCCCE50DC40}" dt="2019-05-08T05:24:07.012" v="1786" actId="26606"/>
          <ac:spMkLst>
            <pc:docMk/>
            <pc:sldMk cId="2318020636" sldId="256"/>
            <ac:spMk id="31" creationId="{9ECB0E0D-AC1B-4E83-84EA-237BFA20636D}"/>
          </ac:spMkLst>
        </pc:spChg>
        <pc:spChg chg="add del">
          <ac:chgData name="Ashley N Reed" userId="0f0f491853c4c07d" providerId="LiveId" clId="{2A6C43F0-33A1-234B-B8CB-0CCCCE50DC40}" dt="2019-05-08T05:24:31.702" v="1788" actId="26606"/>
          <ac:spMkLst>
            <pc:docMk/>
            <pc:sldMk cId="2318020636" sldId="256"/>
            <ac:spMk id="36" creationId="{D8E74CFB-EAAD-43E9-BDAC-AAE4F8E86B83}"/>
          </ac:spMkLst>
        </pc:spChg>
        <pc:spChg chg="add del">
          <ac:chgData name="Ashley N Reed" userId="0f0f491853c4c07d" providerId="LiveId" clId="{2A6C43F0-33A1-234B-B8CB-0CCCCE50DC40}" dt="2019-05-08T05:24:31.702" v="1788" actId="26606"/>
          <ac:spMkLst>
            <pc:docMk/>
            <pc:sldMk cId="2318020636" sldId="256"/>
            <ac:spMk id="37" creationId="{D6E31D67-858D-409A-863E-EE8DEB9CC1E5}"/>
          </ac:spMkLst>
        </pc:spChg>
        <pc:spChg chg="add del">
          <ac:chgData name="Ashley N Reed" userId="0f0f491853c4c07d" providerId="LiveId" clId="{2A6C43F0-33A1-234B-B8CB-0CCCCE50DC40}" dt="2019-05-08T05:24:31.702" v="1788" actId="26606"/>
          <ac:spMkLst>
            <pc:docMk/>
            <pc:sldMk cId="2318020636" sldId="256"/>
            <ac:spMk id="38" creationId="{0C11AD76-2664-4F1B-8A6E-71601C059E24}"/>
          </ac:spMkLst>
        </pc:spChg>
        <pc:grpChg chg="add del">
          <ac:chgData name="Ashley N Reed" userId="0f0f491853c4c07d" providerId="LiveId" clId="{2A6C43F0-33A1-234B-B8CB-0CCCCE50DC40}" dt="2019-05-08T05:23:58.833" v="1782" actId="26606"/>
          <ac:grpSpMkLst>
            <pc:docMk/>
            <pc:sldMk cId="2318020636" sldId="256"/>
            <ac:grpSpMk id="24" creationId="{715374B5-D7C8-4AA9-BE65-DB7A0CA9B420}"/>
          </ac:grpSpMkLst>
        </pc:grpChg>
        <pc:grpChg chg="add del">
          <ac:chgData name="Ashley N Reed" userId="0f0f491853c4c07d" providerId="LiveId" clId="{2A6C43F0-33A1-234B-B8CB-0CCCCE50DC40}" dt="2019-05-08T05:24:07.012" v="1786" actId="26606"/>
          <ac:grpSpMkLst>
            <pc:docMk/>
            <pc:sldMk cId="2318020636" sldId="256"/>
            <ac:grpSpMk id="32" creationId="{D6DCB3B1-E1A7-4510-831B-77C8EFF566AC}"/>
          </ac:grpSpMkLst>
        </pc:grpChg>
        <pc:cxnChg chg="add del">
          <ac:chgData name="Ashley N Reed" userId="0f0f491853c4c07d" providerId="LiveId" clId="{2A6C43F0-33A1-234B-B8CB-0CCCCE50DC40}" dt="2019-05-08T05:24:07.012" v="1786" actId="26606"/>
          <ac:cxnSpMkLst>
            <pc:docMk/>
            <pc:sldMk cId="2318020636" sldId="256"/>
            <ac:cxnSpMk id="34" creationId="{6116DDC6-8F07-46CC-8751-E5C9346B2A08}"/>
          </ac:cxnSpMkLst>
        </pc:cxnChg>
      </pc:sldChg>
      <pc:sldChg chg="add del">
        <pc:chgData name="Ashley N Reed" userId="0f0f491853c4c07d" providerId="LiveId" clId="{2A6C43F0-33A1-234B-B8CB-0CCCCE50DC40}" dt="2019-05-08T02:17:05.310" v="139" actId="2696"/>
        <pc:sldMkLst>
          <pc:docMk/>
          <pc:sldMk cId="2817296163" sldId="257"/>
        </pc:sldMkLst>
      </pc:sldChg>
      <pc:sldChg chg="add">
        <pc:chgData name="Ashley N Reed" userId="0f0f491853c4c07d" providerId="LiveId" clId="{2A6C43F0-33A1-234B-B8CB-0CCCCE50DC40}" dt="2019-05-08T02:08:44.221" v="133"/>
        <pc:sldMkLst>
          <pc:docMk/>
          <pc:sldMk cId="1269865887" sldId="258"/>
        </pc:sldMkLst>
      </pc:sldChg>
      <pc:sldChg chg="addSp delSp modSp add delDesignElem">
        <pc:chgData name="Ashley N Reed" userId="0f0f491853c4c07d" providerId="LiveId" clId="{2A6C43F0-33A1-234B-B8CB-0CCCCE50DC40}" dt="2019-05-08T20:25:07.275" v="1839" actId="20577"/>
        <pc:sldMkLst>
          <pc:docMk/>
          <pc:sldMk cId="2840969907" sldId="259"/>
        </pc:sldMkLst>
        <pc:spChg chg="add mod ord">
          <ac:chgData name="Ashley N Reed" userId="0f0f491853c4c07d" providerId="LiveId" clId="{2A6C43F0-33A1-234B-B8CB-0CCCCE50DC40}" dt="2019-05-08T20:25:07.275" v="1839" actId="20577"/>
          <ac:spMkLst>
            <pc:docMk/>
            <pc:sldMk cId="2840969907" sldId="259"/>
            <ac:spMk id="3" creationId="{9E7BA41D-4089-054E-A0F2-AC4B9C0444D7}"/>
          </ac:spMkLst>
        </pc:spChg>
        <pc:spChg chg="add">
          <ac:chgData name="Ashley N Reed" userId="0f0f491853c4c07d" providerId="LiveId" clId="{2A6C43F0-33A1-234B-B8CB-0CCCCE50DC40}" dt="2019-05-08T03:46:01.853" v="429" actId="26606"/>
          <ac:spMkLst>
            <pc:docMk/>
            <pc:sldMk cId="2840969907" sldId="259"/>
            <ac:spMk id="8" creationId="{7BB74091-09FE-44AF-8325-7FE6E175F727}"/>
          </ac:spMkLst>
        </pc:spChg>
        <pc:spChg chg="del">
          <ac:chgData name="Ashley N Reed" userId="0f0f491853c4c07d" providerId="LiveId" clId="{2A6C43F0-33A1-234B-B8CB-0CCCCE50DC40}" dt="2019-05-08T03:45:47.562" v="428"/>
          <ac:spMkLst>
            <pc:docMk/>
            <pc:sldMk cId="2840969907" sldId="259"/>
            <ac:spMk id="9" creationId="{5C3DE70B-05C6-46E4-AB06-592B97E54B8C}"/>
          </ac:spMkLst>
        </pc:spChg>
        <pc:spChg chg="add">
          <ac:chgData name="Ashley N Reed" userId="0f0f491853c4c07d" providerId="LiveId" clId="{2A6C43F0-33A1-234B-B8CB-0CCCCE50DC40}" dt="2019-05-08T03:46:01.853" v="429" actId="26606"/>
          <ac:spMkLst>
            <pc:docMk/>
            <pc:sldMk cId="2840969907" sldId="259"/>
            <ac:spMk id="15" creationId="{0F30CCEB-94C4-4F72-BA5A-9CEA853022DA}"/>
          </ac:spMkLst>
        </pc:spChg>
        <pc:spChg chg="add">
          <ac:chgData name="Ashley N Reed" userId="0f0f491853c4c07d" providerId="LiveId" clId="{2A6C43F0-33A1-234B-B8CB-0CCCCE50DC40}" dt="2019-05-08T03:46:01.853" v="429" actId="26606"/>
          <ac:spMkLst>
            <pc:docMk/>
            <pc:sldMk cId="2840969907" sldId="259"/>
            <ac:spMk id="17" creationId="{0DE1A94F-CC8B-4954-97A7-ADD4F300D647}"/>
          </ac:spMkLst>
        </pc:spChg>
        <pc:grpChg chg="add">
          <ac:chgData name="Ashley N Reed" userId="0f0f491853c4c07d" providerId="LiveId" clId="{2A6C43F0-33A1-234B-B8CB-0CCCCE50DC40}" dt="2019-05-08T03:46:01.853" v="429" actId="26606"/>
          <ac:grpSpMkLst>
            <pc:docMk/>
            <pc:sldMk cId="2840969907" sldId="259"/>
            <ac:grpSpMk id="6" creationId="{624E16E8-84BF-4D4C-A746-2537B1C15979}"/>
          </ac:grpSpMkLst>
        </pc:grpChg>
        <pc:grpChg chg="del">
          <ac:chgData name="Ashley N Reed" userId="0f0f491853c4c07d" providerId="LiveId" clId="{2A6C43F0-33A1-234B-B8CB-0CCCCE50DC40}" dt="2019-05-08T03:45:47.562" v="428"/>
          <ac:grpSpMkLst>
            <pc:docMk/>
            <pc:sldMk cId="2840969907" sldId="259"/>
            <ac:grpSpMk id="11" creationId="{3F6B1F72-3DFE-41AE-801A-429F74DFAC76}"/>
          </ac:grpSpMkLst>
        </pc:grpChg>
        <pc:picChg chg="mod">
          <ac:chgData name="Ashley N Reed" userId="0f0f491853c4c07d" providerId="LiveId" clId="{2A6C43F0-33A1-234B-B8CB-0CCCCE50DC40}" dt="2019-05-08T03:46:01.853" v="429" actId="26606"/>
          <ac:picMkLst>
            <pc:docMk/>
            <pc:sldMk cId="2840969907" sldId="259"/>
            <ac:picMk id="2" creationId="{7E59A7D4-D579-1E4F-BD8D-75C325F85FB3}"/>
          </ac:picMkLst>
        </pc:picChg>
        <pc:picChg chg="mod">
          <ac:chgData name="Ashley N Reed" userId="0f0f491853c4c07d" providerId="LiveId" clId="{2A6C43F0-33A1-234B-B8CB-0CCCCE50DC40}" dt="2019-05-08T03:46:01.853" v="429" actId="26606"/>
          <ac:picMkLst>
            <pc:docMk/>
            <pc:sldMk cId="2840969907" sldId="259"/>
            <ac:picMk id="4" creationId="{62BE8904-8FA3-BD4E-99BA-D29D1BBDFBE5}"/>
          </ac:picMkLst>
        </pc:picChg>
      </pc:sldChg>
      <pc:sldChg chg="add del">
        <pc:chgData name="Ashley N Reed" userId="0f0f491853c4c07d" providerId="LiveId" clId="{2A6C43F0-33A1-234B-B8CB-0CCCCE50DC40}" dt="2019-05-08T02:09:22.780" v="136" actId="2696"/>
        <pc:sldMkLst>
          <pc:docMk/>
          <pc:sldMk cId="6492999" sldId="260"/>
        </pc:sldMkLst>
      </pc:sldChg>
      <pc:sldChg chg="add">
        <pc:chgData name="Ashley N Reed" userId="0f0f491853c4c07d" providerId="LiveId" clId="{2A6C43F0-33A1-234B-B8CB-0CCCCE50DC40}" dt="2019-05-08T02:09:59.140" v="137"/>
        <pc:sldMkLst>
          <pc:docMk/>
          <pc:sldMk cId="1960764673" sldId="260"/>
        </pc:sldMkLst>
      </pc:sldChg>
      <pc:sldChg chg="addSp modSp">
        <pc:chgData name="Ashley N Reed" userId="0f0f491853c4c07d" providerId="LiveId" clId="{2A6C43F0-33A1-234B-B8CB-0CCCCE50DC40}" dt="2019-05-08T20:26:16.518" v="1843" actId="14100"/>
        <pc:sldMkLst>
          <pc:docMk/>
          <pc:sldMk cId="2260322179" sldId="260"/>
        </pc:sldMkLst>
        <pc:spChg chg="add mod">
          <ac:chgData name="Ashley N Reed" userId="0f0f491853c4c07d" providerId="LiveId" clId="{2A6C43F0-33A1-234B-B8CB-0CCCCE50DC40}" dt="2019-05-08T20:26:16.518" v="1843" actId="14100"/>
          <ac:spMkLst>
            <pc:docMk/>
            <pc:sldMk cId="2260322179" sldId="260"/>
            <ac:spMk id="3" creationId="{78A2174F-42B5-5B42-B2B4-DEDAA084EE32}"/>
          </ac:spMkLst>
        </pc:spChg>
        <pc:spChg chg="add">
          <ac:chgData name="Ashley N Reed" userId="0f0f491853c4c07d" providerId="LiveId" clId="{2A6C43F0-33A1-234B-B8CB-0CCCCE50DC40}" dt="2019-05-08T03:48:04.410" v="532" actId="26606"/>
          <ac:spMkLst>
            <pc:docMk/>
            <pc:sldMk cId="2260322179" sldId="260"/>
            <ac:spMk id="12" creationId="{7BB74091-09FE-44AF-8325-7FE6E175F727}"/>
          </ac:spMkLst>
        </pc:spChg>
        <pc:spChg chg="add">
          <ac:chgData name="Ashley N Reed" userId="0f0f491853c4c07d" providerId="LiveId" clId="{2A6C43F0-33A1-234B-B8CB-0CCCCE50DC40}" dt="2019-05-08T03:48:04.410" v="532" actId="26606"/>
          <ac:spMkLst>
            <pc:docMk/>
            <pc:sldMk cId="2260322179" sldId="260"/>
            <ac:spMk id="14" creationId="{0F30CCEB-94C4-4F72-BA5A-9CEA853022DA}"/>
          </ac:spMkLst>
        </pc:spChg>
        <pc:spChg chg="add">
          <ac:chgData name="Ashley N Reed" userId="0f0f491853c4c07d" providerId="LiveId" clId="{2A6C43F0-33A1-234B-B8CB-0CCCCE50DC40}" dt="2019-05-08T03:48:04.410" v="532" actId="26606"/>
          <ac:spMkLst>
            <pc:docMk/>
            <pc:sldMk cId="2260322179" sldId="260"/>
            <ac:spMk id="16" creationId="{0DE1A94F-CC8B-4954-97A7-ADD4F300D647}"/>
          </ac:spMkLst>
        </pc:spChg>
        <pc:grpChg chg="add">
          <ac:chgData name="Ashley N Reed" userId="0f0f491853c4c07d" providerId="LiveId" clId="{2A6C43F0-33A1-234B-B8CB-0CCCCE50DC40}" dt="2019-05-08T03:48:04.410" v="532" actId="26606"/>
          <ac:grpSpMkLst>
            <pc:docMk/>
            <pc:sldMk cId="2260322179" sldId="260"/>
            <ac:grpSpMk id="8" creationId="{9D9D6BF1-DFF2-4526-9D13-BF339D8C4163}"/>
          </ac:grpSpMkLst>
        </pc:grpChg>
        <pc:picChg chg="mod ord">
          <ac:chgData name="Ashley N Reed" userId="0f0f491853c4c07d" providerId="LiveId" clId="{2A6C43F0-33A1-234B-B8CB-0CCCCE50DC40}" dt="2019-05-08T03:48:04.410" v="532" actId="26606"/>
          <ac:picMkLst>
            <pc:docMk/>
            <pc:sldMk cId="2260322179" sldId="260"/>
            <ac:picMk id="2" creationId="{15BF1FE3-3BCA-EF43-999C-8679B2007D3A}"/>
          </ac:picMkLst>
        </pc:picChg>
      </pc:sldChg>
      <pc:sldChg chg="add">
        <pc:chgData name="Ashley N Reed" userId="0f0f491853c4c07d" providerId="LiveId" clId="{2A6C43F0-33A1-234B-B8CB-0CCCCE50DC40}" dt="2019-05-08T02:10:10.942" v="138"/>
        <pc:sldMkLst>
          <pc:docMk/>
          <pc:sldMk cId="2288131579" sldId="261"/>
        </pc:sldMkLst>
      </pc:sldChg>
      <pc:sldChg chg="addSp delSp modSp delDesignElem">
        <pc:chgData name="Ashley N Reed" userId="0f0f491853c4c07d" providerId="LiveId" clId="{2A6C43F0-33A1-234B-B8CB-0CCCCE50DC40}" dt="2019-05-08T05:24:39.702" v="1790" actId="14100"/>
        <pc:sldMkLst>
          <pc:docMk/>
          <pc:sldMk cId="1373453380" sldId="262"/>
        </pc:sldMkLst>
        <pc:spChg chg="add del mod">
          <ac:chgData name="Ashley N Reed" userId="0f0f491853c4c07d" providerId="LiveId" clId="{2A6C43F0-33A1-234B-B8CB-0CCCCE50DC40}" dt="2019-05-08T03:43:25.470" v="387"/>
          <ac:spMkLst>
            <pc:docMk/>
            <pc:sldMk cId="1373453380" sldId="262"/>
            <ac:spMk id="3" creationId="{830CA550-3C67-E44B-ADE9-970919675C62}"/>
          </ac:spMkLst>
        </pc:spChg>
        <pc:spChg chg="add del mod">
          <ac:chgData name="Ashley N Reed" userId="0f0f491853c4c07d" providerId="LiveId" clId="{2A6C43F0-33A1-234B-B8CB-0CCCCE50DC40}" dt="2019-05-08T03:43:39.830" v="388"/>
          <ac:spMkLst>
            <pc:docMk/>
            <pc:sldMk cId="1373453380" sldId="262"/>
            <ac:spMk id="5" creationId="{5C80A245-8FDB-254F-9040-0CEA167F925D}"/>
          </ac:spMkLst>
        </pc:spChg>
        <pc:spChg chg="add del mod">
          <ac:chgData name="Ashley N Reed" userId="0f0f491853c4c07d" providerId="LiveId" clId="{2A6C43F0-33A1-234B-B8CB-0CCCCE50DC40}" dt="2019-05-08T03:43:39.830" v="388"/>
          <ac:spMkLst>
            <pc:docMk/>
            <pc:sldMk cId="1373453380" sldId="262"/>
            <ac:spMk id="6" creationId="{9F4836C1-A8DD-3547-B81E-1026B6CECCFB}"/>
          </ac:spMkLst>
        </pc:spChg>
        <pc:spChg chg="add mod ord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7" creationId="{B49BDCEB-B75C-4342-BC06-D4DB512BA4FA}"/>
          </ac:spMkLst>
        </pc:spChg>
        <pc:spChg chg="del">
          <ac:chgData name="Ashley N Reed" userId="0f0f491853c4c07d" providerId="LiveId" clId="{2A6C43F0-33A1-234B-B8CB-0CCCCE50DC40}" dt="2019-05-08T03:42:38.525" v="386"/>
          <ac:spMkLst>
            <pc:docMk/>
            <pc:sldMk cId="1373453380" sldId="262"/>
            <ac:spMk id="9" creationId="{5C3DE70B-05C6-46E4-AB06-592B97E54B8C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16" creationId="{7BB74091-09FE-44AF-8325-7FE6E175F727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18" creationId="{0F30CCEB-94C4-4F72-BA5A-9CEA853022DA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20" creationId="{0DE1A94F-CC8B-4954-97A7-ADD4F300D647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29" creationId="{7BB74091-09FE-44AF-8325-7FE6E175F727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31" creationId="{0F30CCEB-94C4-4F72-BA5A-9CEA853022DA}"/>
          </ac:spMkLst>
        </pc:spChg>
        <pc:spChg chg="add del">
          <ac:chgData name="Ashley N Reed" userId="0f0f491853c4c07d" providerId="LiveId" clId="{2A6C43F0-33A1-234B-B8CB-0CCCCE50DC40}" dt="2019-05-08T05:22:39.842" v="1774" actId="26606"/>
          <ac:spMkLst>
            <pc:docMk/>
            <pc:sldMk cId="1373453380" sldId="262"/>
            <ac:spMk id="33" creationId="{0DE1A94F-CC8B-4954-97A7-ADD4F300D647}"/>
          </ac:spMkLst>
        </pc:spChg>
        <pc:grpChg chg="del">
          <ac:chgData name="Ashley N Reed" userId="0f0f491853c4c07d" providerId="LiveId" clId="{2A6C43F0-33A1-234B-B8CB-0CCCCE50DC40}" dt="2019-05-08T03:42:38.525" v="386"/>
          <ac:grpSpMkLst>
            <pc:docMk/>
            <pc:sldMk cId="1373453380" sldId="262"/>
            <ac:grpSpMk id="11" creationId="{3F6B1F72-3DFE-41AE-801A-429F74DFAC76}"/>
          </ac:grpSpMkLst>
        </pc:grpChg>
        <pc:grpChg chg="add del">
          <ac:chgData name="Ashley N Reed" userId="0f0f491853c4c07d" providerId="LiveId" clId="{2A6C43F0-33A1-234B-B8CB-0CCCCE50DC40}" dt="2019-05-08T05:22:39.842" v="1774" actId="26606"/>
          <ac:grpSpMkLst>
            <pc:docMk/>
            <pc:sldMk cId="1373453380" sldId="262"/>
            <ac:grpSpMk id="12" creationId="{57500303-A207-4812-BEB9-51E132FEB73F}"/>
          </ac:grpSpMkLst>
        </pc:grpChg>
        <pc:grpChg chg="add del">
          <ac:chgData name="Ashley N Reed" userId="0f0f491853c4c07d" providerId="LiveId" clId="{2A6C43F0-33A1-234B-B8CB-0CCCCE50DC40}" dt="2019-05-08T05:22:39.842" v="1774" actId="26606"/>
          <ac:grpSpMkLst>
            <pc:docMk/>
            <pc:sldMk cId="1373453380" sldId="262"/>
            <ac:grpSpMk id="25" creationId="{624E16E8-84BF-4D4C-A746-2537B1C15979}"/>
          </ac:grpSpMkLst>
        </pc:grpChg>
        <pc:picChg chg="mod">
          <ac:chgData name="Ashley N Reed" userId="0f0f491853c4c07d" providerId="LiveId" clId="{2A6C43F0-33A1-234B-B8CB-0CCCCE50DC40}" dt="2019-05-08T05:24:36.380" v="1789" actId="14100"/>
          <ac:picMkLst>
            <pc:docMk/>
            <pc:sldMk cId="1373453380" sldId="262"/>
            <ac:picMk id="2" creationId="{82563314-3858-D743-9370-7804167C83F3}"/>
          </ac:picMkLst>
        </pc:picChg>
        <pc:picChg chg="mod">
          <ac:chgData name="Ashley N Reed" userId="0f0f491853c4c07d" providerId="LiveId" clId="{2A6C43F0-33A1-234B-B8CB-0CCCCE50DC40}" dt="2019-05-08T05:24:39.702" v="1790" actId="14100"/>
          <ac:picMkLst>
            <pc:docMk/>
            <pc:sldMk cId="1373453380" sldId="262"/>
            <ac:picMk id="4" creationId="{FE43C519-607F-E140-B3DB-ACFA8E9DACAD}"/>
          </ac:picMkLst>
        </pc:picChg>
      </pc:sldChg>
      <pc:sldChg chg="add">
        <pc:chgData name="Ashley N Reed" userId="0f0f491853c4c07d" providerId="LiveId" clId="{2A6C43F0-33A1-234B-B8CB-0CCCCE50DC40}" dt="2019-05-08T02:17:36.199" v="140"/>
        <pc:sldMkLst>
          <pc:docMk/>
          <pc:sldMk cId="3272816393" sldId="262"/>
        </pc:sldMkLst>
      </pc:sldChg>
      <pc:sldChg chg="addSp delSp modSp mod setBg modAnim">
        <pc:chgData name="Ashley N Reed" userId="0f0f491853c4c07d" providerId="LiveId" clId="{2A6C43F0-33A1-234B-B8CB-0CCCCE50DC40}" dt="2019-05-08T05:14:34.625" v="1769" actId="1076"/>
        <pc:sldMkLst>
          <pc:docMk/>
          <pc:sldMk cId="1051255353" sldId="263"/>
        </pc:sldMkLst>
        <pc:spChg chg="mod">
          <ac:chgData name="Ashley N Reed" userId="0f0f491853c4c07d" providerId="LiveId" clId="{2A6C43F0-33A1-234B-B8CB-0CCCCE50DC40}" dt="2019-05-08T04:29:31.349" v="1382" actId="14100"/>
          <ac:spMkLst>
            <pc:docMk/>
            <pc:sldMk cId="1051255353" sldId="263"/>
            <ac:spMk id="2" creationId="{541FFF26-D0B8-9243-BFFB-976B91F78572}"/>
          </ac:spMkLst>
        </pc:spChg>
        <pc:spChg chg="add del mod">
          <ac:chgData name="Ashley N Reed" userId="0f0f491853c4c07d" providerId="LiveId" clId="{2A6C43F0-33A1-234B-B8CB-0CCCCE50DC40}" dt="2019-05-08T04:10:13.683" v="978"/>
          <ac:spMkLst>
            <pc:docMk/>
            <pc:sldMk cId="1051255353" sldId="263"/>
            <ac:spMk id="3" creationId="{35D77D1A-76A8-8D4A-B4C2-BCE0E6E559AF}"/>
          </ac:spMkLst>
        </pc:spChg>
        <pc:spChg chg="add mod">
          <ac:chgData name="Ashley N Reed" userId="0f0f491853c4c07d" providerId="LiveId" clId="{2A6C43F0-33A1-234B-B8CB-0CCCCE50DC40}" dt="2019-05-08T05:10:28.332" v="1767" actId="20577"/>
          <ac:spMkLst>
            <pc:docMk/>
            <pc:sldMk cId="1051255353" sldId="263"/>
            <ac:spMk id="4" creationId="{B76D2CD4-97F8-3040-BD36-8CC37BF0B244}"/>
          </ac:spMkLst>
        </pc:spChg>
        <pc:spChg chg="add del mod">
          <ac:chgData name="Ashley N Reed" userId="0f0f491853c4c07d" providerId="LiveId" clId="{2A6C43F0-33A1-234B-B8CB-0CCCCE50DC40}" dt="2019-05-08T04:27:38.945" v="1380"/>
          <ac:spMkLst>
            <pc:docMk/>
            <pc:sldMk cId="1051255353" sldId="263"/>
            <ac:spMk id="5" creationId="{FFFA5275-56DF-854E-B97C-D11E06F249B0}"/>
          </ac:spMkLst>
        </pc:spChg>
        <pc:spChg chg="add del mod">
          <ac:chgData name="Ashley N Reed" userId="0f0f491853c4c07d" providerId="LiveId" clId="{2A6C43F0-33A1-234B-B8CB-0CCCCE50DC40}" dt="2019-05-08T04:27:38.945" v="1380"/>
          <ac:spMkLst>
            <pc:docMk/>
            <pc:sldMk cId="1051255353" sldId="263"/>
            <ac:spMk id="6" creationId="{77961EE9-71B5-F340-A96F-8893DFE000F3}"/>
          </ac:spMkLst>
        </pc:spChg>
        <pc:spChg chg="add del">
          <ac:chgData name="Ashley N Reed" userId="0f0f491853c4c07d" providerId="LiveId" clId="{2A6C43F0-33A1-234B-B8CB-0CCCCE50DC40}" dt="2019-05-08T02:39:05.734" v="142" actId="26606"/>
          <ac:spMkLst>
            <pc:docMk/>
            <pc:sldMk cId="1051255353" sldId="263"/>
            <ac:spMk id="13" creationId="{CB73C468-D875-4A8E-A540-E43BF8232DD4}"/>
          </ac:spMkLst>
        </pc:spChg>
        <pc:spChg chg="add del">
          <ac:chgData name="Ashley N Reed" userId="0f0f491853c4c07d" providerId="LiveId" clId="{2A6C43F0-33A1-234B-B8CB-0CCCCE50DC40}" dt="2019-05-08T02:39:05.734" v="142" actId="26606"/>
          <ac:spMkLst>
            <pc:docMk/>
            <pc:sldMk cId="1051255353" sldId="263"/>
            <ac:spMk id="15" creationId="{B4734F2F-19FC-4D35-9BDE-5CEAD57D9B55}"/>
          </ac:spMkLst>
        </pc:spChg>
        <pc:spChg chg="add del">
          <ac:chgData name="Ashley N Reed" userId="0f0f491853c4c07d" providerId="LiveId" clId="{2A6C43F0-33A1-234B-B8CB-0CCCCE50DC40}" dt="2019-05-08T02:39:05.734" v="142" actId="26606"/>
          <ac:spMkLst>
            <pc:docMk/>
            <pc:sldMk cId="1051255353" sldId="263"/>
            <ac:spMk id="17" creationId="{D97A8A26-FD96-4968-A34A-727382AC7E46}"/>
          </ac:spMkLst>
        </pc:spChg>
        <pc:grpChg chg="add del">
          <ac:chgData name="Ashley N Reed" userId="0f0f491853c4c07d" providerId="LiveId" clId="{2A6C43F0-33A1-234B-B8CB-0CCCCE50DC40}" dt="2019-05-08T02:39:05.734" v="142" actId="26606"/>
          <ac:grpSpMkLst>
            <pc:docMk/>
            <pc:sldMk cId="1051255353" sldId="263"/>
            <ac:grpSpMk id="9" creationId="{449BC34D-9C23-4D6D-8213-1F471AF85B3F}"/>
          </ac:grpSpMkLst>
        </pc:grpChg>
        <pc:picChg chg="add del">
          <ac:chgData name="Ashley N Reed" userId="0f0f491853c4c07d" providerId="LiveId" clId="{2A6C43F0-33A1-234B-B8CB-0CCCCE50DC40}" dt="2019-05-08T02:39:05.734" v="142" actId="26606"/>
          <ac:picMkLst>
            <pc:docMk/>
            <pc:sldMk cId="1051255353" sldId="263"/>
            <ac:picMk id="6" creationId="{AADB8207-B5B7-42BF-B172-7754C2D2D316}"/>
          </ac:picMkLst>
        </pc:picChg>
        <pc:picChg chg="add del mod">
          <ac:chgData name="Ashley N Reed" userId="0f0f491853c4c07d" providerId="LiveId" clId="{2A6C43F0-33A1-234B-B8CB-0CCCCE50DC40}" dt="2019-05-08T05:10:20.939" v="1761"/>
          <ac:picMkLst>
            <pc:docMk/>
            <pc:sldMk cId="1051255353" sldId="263"/>
            <ac:picMk id="7" creationId="{DDC8112A-D837-1643-8E47-496CB72BCCBA}"/>
          </ac:picMkLst>
        </pc:picChg>
        <pc:picChg chg="add mod">
          <ac:chgData name="Ashley N Reed" userId="0f0f491853c4c07d" providerId="LiveId" clId="{2A6C43F0-33A1-234B-B8CB-0CCCCE50DC40}" dt="2019-05-08T05:14:34.625" v="1769" actId="1076"/>
          <ac:picMkLst>
            <pc:docMk/>
            <pc:sldMk cId="1051255353" sldId="263"/>
            <ac:picMk id="8" creationId="{DF0EC9A7-634E-C94D-903F-D66B78B470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8BAA-0517-B243-B349-F211EE142B38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61CA0-21E2-E347-AF3E-9469AE1FD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44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61CA0-21E2-E347-AF3E-9469AE1FDE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58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7D9287-A9FE-0F4D-96F9-D6E79411F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8004" y="1480929"/>
            <a:ext cx="5607908" cy="3254321"/>
          </a:xfrm>
        </p:spPr>
        <p:txBody>
          <a:bodyPr>
            <a:normAutofit/>
          </a:bodyPr>
          <a:lstStyle/>
          <a:p>
            <a:pPr algn="l"/>
            <a:r>
              <a:rPr lang="en-US" sz="3300" dirty="0">
                <a:latin typeface="Century Gothic" panose="020B0502020202020204" pitchFamily="34" charset="0"/>
              </a:rPr>
              <a:t>HIP/SLICE </a:t>
            </a:r>
            <a:r>
              <a:rPr lang="en-US" sz="3300" cap="none" dirty="0">
                <a:latin typeface="Century Gothic" panose="020B0502020202020204" pitchFamily="34" charset="0"/>
              </a:rPr>
              <a:t>“Fix-It” Presentation </a:t>
            </a:r>
            <a:br>
              <a:rPr lang="en-US" sz="3300" cap="none" dirty="0">
                <a:latin typeface="Century Gothic" panose="020B0502020202020204" pitchFamily="34" charset="0"/>
              </a:rPr>
            </a:br>
            <a:r>
              <a:rPr lang="en-US" sz="3300" cap="none" dirty="0">
                <a:latin typeface="Century Gothic" panose="020B0502020202020204" pitchFamily="34" charset="0"/>
              </a:rPr>
              <a:t>Attachment Anxiety</a:t>
            </a:r>
            <a:br>
              <a:rPr lang="en-US" sz="3300" cap="none" dirty="0">
                <a:latin typeface="Century Gothic" panose="020B0502020202020204" pitchFamily="34" charset="0"/>
              </a:rPr>
            </a:br>
            <a:r>
              <a:rPr lang="en-US" sz="3300" cap="none" dirty="0">
                <a:latin typeface="Century Gothic" panose="020B0502020202020204" pitchFamily="34" charset="0"/>
              </a:rPr>
              <a:t> and Morning Drop-off</a:t>
            </a:r>
            <a:br>
              <a:rPr lang="en-US" sz="3300" dirty="0">
                <a:latin typeface="Century Gothic" panose="020B0502020202020204" pitchFamily="34" charset="0"/>
              </a:rPr>
            </a:br>
            <a:endParaRPr lang="en-US" sz="3300" dirty="0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515CF-C1AE-9646-82CD-0470FDFE73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8004" y="4804850"/>
            <a:ext cx="5607906" cy="1086237"/>
          </a:xfrm>
        </p:spPr>
        <p:txBody>
          <a:bodyPr>
            <a:normAutofit/>
          </a:bodyPr>
          <a:lstStyle/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lang="en-US" sz="1800"/>
              <a:t>Anxious Ashley Reed</a:t>
            </a:r>
          </a:p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lang="en-US" sz="1800"/>
              <a:t>English 350</a:t>
            </a:r>
          </a:p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lang="en-US" sz="1800"/>
              <a:t>9 May 2019</a:t>
            </a:r>
          </a:p>
        </p:txBody>
      </p:sp>
      <p:sp>
        <p:nvSpPr>
          <p:cNvPr id="90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1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5A6D1C9-D040-5743-B508-49E26FB1F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574" b="4"/>
          <a:stretch/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2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49BDCEB-B75C-4342-BC06-D4DB512BA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82" y="5023735"/>
            <a:ext cx="10720685" cy="9367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saying goodbye can be hard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2563314-3858-D743-9370-7804167C8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62" r="2" b="3676"/>
          <a:stretch/>
        </p:blipFill>
        <p:spPr>
          <a:xfrm>
            <a:off x="1381101" y="643467"/>
            <a:ext cx="3805262" cy="368881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E43C519-607F-E140-B3DB-ACFA8E9DAC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082"/>
          <a:stretch/>
        </p:blipFill>
        <p:spPr>
          <a:xfrm>
            <a:off x="7155368" y="643467"/>
            <a:ext cx="3655528" cy="354366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7345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8" name="Rectangle 12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7BA41D-4089-054E-A0F2-AC4B9C044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77" y="4915821"/>
            <a:ext cx="10720685" cy="12134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but spending a little time with your child can make the transition easier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E59A7D4-D579-1E4F-BD8D-75C325F85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33" b="33493"/>
          <a:stretch/>
        </p:blipFill>
        <p:spPr>
          <a:xfrm>
            <a:off x="20" y="10"/>
            <a:ext cx="6050260" cy="418711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2BE8904-8FA3-BD4E-99BA-D29D1BBDFB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07" r="2" b="16815"/>
          <a:stretch/>
        </p:blipFill>
        <p:spPr>
          <a:xfrm>
            <a:off x="6141720" y="10"/>
            <a:ext cx="6050280" cy="418711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4096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A2174F-42B5-5B42-B2B4-DEDAA084E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26" y="4777692"/>
            <a:ext cx="10720685" cy="11036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so can a little help from your friends.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5BF1FE3-3BCA-EF43-999C-8679B2007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97" b="20663"/>
          <a:stretch/>
        </p:blipFill>
        <p:spPr>
          <a:xfrm>
            <a:off x="20" y="10"/>
            <a:ext cx="12191980" cy="4187119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6032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FFF26-D0B8-9243-BFFB-976B91F785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4638" y="685801"/>
            <a:ext cx="5091362" cy="1041399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Mommy Don’t Go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6D2CD4-97F8-3040-BD36-8CC37BF0B244}"/>
              </a:ext>
            </a:extLst>
          </p:cNvPr>
          <p:cNvSpPr/>
          <p:nvPr/>
        </p:nvSpPr>
        <p:spPr>
          <a:xfrm>
            <a:off x="6883400" y="444500"/>
            <a:ext cx="4724400" cy="627210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001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8 am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And Mommy is in a rush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There is no time to make a fuse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A quick kiss goodbye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They can’t comprehend why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“Mommy don’t go” they cry and cry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“I’ll be back soon” they do not hear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 These words do not console their fears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So take a pause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And stay a while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The delay will surely make them smile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And put their little souls at ease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entury Gothic" panose="020B0502020202020204" pitchFamily="34" charset="0"/>
              </a:rPr>
              <a:t>So that everyone’s day will be a breeze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268532D-F98F-2045-9311-B23E6985D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638" y="1842628"/>
            <a:ext cx="5648960" cy="3172743"/>
          </a:xfrm>
          <a:prstGeom prst="rect">
            <a:avLst/>
          </a:prstGeom>
        </p:spPr>
      </p:pic>
      <p:pic>
        <p:nvPicPr>
          <p:cNvPr id="8" name="hip slice spoken word 2">
            <a:hlinkClick r:id="" action="ppaction://media"/>
            <a:extLst>
              <a:ext uri="{FF2B5EF4-FFF2-40B4-BE49-F238E27FC236}">
                <a16:creationId xmlns:a16="http://schemas.microsoft.com/office/drawing/2014/main" id="{DF0EC9A7-634E-C94D-903F-D66B78B47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29118" y="53339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5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Crop</vt:lpstr>
      <vt:lpstr>HIP/SLICE “Fix-It” Presentation  Attachment Anxiety  and Morning Drop-off </vt:lpstr>
      <vt:lpstr>saying goodbye can be hard</vt:lpstr>
      <vt:lpstr>but spending a little time with your child can make the transition easier</vt:lpstr>
      <vt:lpstr>so can a little help from your friends.</vt:lpstr>
      <vt:lpstr>Mommy Don’t 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HIP/SLICE “Fix-It”  Attachment Anxiety  “Mommy Don’t Go!” </dc:title>
  <dc:creator>Ashley N Reed</dc:creator>
  <cp:lastModifiedBy>Ashley N Reed</cp:lastModifiedBy>
  <cp:revision>8</cp:revision>
  <dcterms:created xsi:type="dcterms:W3CDTF">2019-05-08T03:48:04Z</dcterms:created>
  <dcterms:modified xsi:type="dcterms:W3CDTF">2019-05-09T02:13:55Z</dcterms:modified>
</cp:coreProperties>
</file>