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Merriweather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Merriweather-bold.fntdata"/><Relationship Id="rId16" Type="http://schemas.openxmlformats.org/officeDocument/2006/relationships/font" Target="fonts/Merriweather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erriweather-boldItalic.fntdata"/><Relationship Id="rId6" Type="http://schemas.openxmlformats.org/officeDocument/2006/relationships/slide" Target="slides/slide1.xml"/><Relationship Id="rId18" Type="http://schemas.openxmlformats.org/officeDocument/2006/relationships/font" Target="fonts/Merriweather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9e4d8af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9e4d8af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9e4d8af4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9e4d8af4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9e4d8af4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9e4d8af4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9e4d8af4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9e4d8af4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9e4d8af42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9e4d8af42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534625"/>
            <a:ext cx="8222100" cy="225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Merriweather"/>
                <a:ea typeface="Merriweather"/>
                <a:cs typeface="Merriweather"/>
                <a:sym typeface="Merriweather"/>
              </a:rPr>
              <a:t>District 9</a:t>
            </a:r>
            <a:endParaRPr sz="7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Wendy Morales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750" y="116800"/>
            <a:ext cx="3465099" cy="4909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3275" y="116800"/>
            <a:ext cx="3175000" cy="4909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6852" y="152400"/>
            <a:ext cx="342576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000" y="76200"/>
            <a:ext cx="3385724" cy="499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 rotWithShape="1">
          <a:blip r:embed="rId4">
            <a:alphaModFix/>
          </a:blip>
          <a:srcRect b="0" l="-12422" r="0" t="0"/>
          <a:stretch/>
        </p:blipFill>
        <p:spPr>
          <a:xfrm>
            <a:off x="4985550" y="76200"/>
            <a:ext cx="3730351" cy="4991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0412" y="0"/>
            <a:ext cx="2971977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8650" y="0"/>
            <a:ext cx="3163351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4050253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53188"/>
            <a:ext cx="4050248" cy="4637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