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font" Target="fonts/PlayfairDisplay-regular.fntdata"/><Relationship Id="rId10" Type="http://schemas.openxmlformats.org/officeDocument/2006/relationships/slide" Target="slides/slide5.xml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font" Target="fonts/PlayfairDisplay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4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5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b="0" i="0" sz="18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idx="4294967295" type="title"/>
          </p:nvPr>
        </p:nvSpPr>
        <p:spPr>
          <a:xfrm>
            <a:off x="5836239" y="1307850"/>
            <a:ext cx="3204000" cy="252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4800">
                <a:solidFill>
                  <a:schemeClr val="accent1"/>
                </a:solidFill>
              </a:rPr>
              <a:t>Homeless</a:t>
            </a:r>
            <a:endParaRPr b="1" sz="4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4800">
                <a:solidFill>
                  <a:schemeClr val="accent1"/>
                </a:solidFill>
              </a:rPr>
              <a:t>Long</a:t>
            </a:r>
            <a:endParaRPr b="1" sz="4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4800">
                <a:solidFill>
                  <a:schemeClr val="accent1"/>
                </a:solidFill>
              </a:rPr>
              <a:t>Beach</a:t>
            </a:r>
            <a:endParaRPr b="1" sz="4800">
              <a:solidFill>
                <a:schemeClr val="accent1"/>
              </a:solidFill>
            </a:endParaRPr>
          </a:p>
        </p:txBody>
      </p:sp>
      <p:sp>
        <p:nvSpPr>
          <p:cNvPr id="59" name="Google Shape;59;p13"/>
          <p:cNvSpPr txBox="1"/>
          <p:nvPr>
            <p:ph idx="4294967295" type="subTitle"/>
          </p:nvPr>
        </p:nvSpPr>
        <p:spPr>
          <a:xfrm>
            <a:off x="5836250" y="4224225"/>
            <a:ext cx="32040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Playfair Display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Brittany Davidek May 2019</a:t>
            </a:r>
            <a:endParaRPr b="0" i="0" sz="1800" u="none" cap="none" strike="noStrike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39772" r="39769" t="0"/>
          <a:stretch/>
        </p:blipFill>
        <p:spPr>
          <a:xfrm>
            <a:off x="76200" y="70650"/>
            <a:ext cx="1822198" cy="500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38157" r="38157" t="0"/>
          <a:stretch/>
        </p:blipFill>
        <p:spPr>
          <a:xfrm>
            <a:off x="1980449" y="70650"/>
            <a:ext cx="1822203" cy="5002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5">
            <a:alphaModFix/>
          </a:blip>
          <a:srcRect b="1408" l="0" r="62600" t="-1410"/>
          <a:stretch/>
        </p:blipFill>
        <p:spPr>
          <a:xfrm>
            <a:off x="3908350" y="0"/>
            <a:ext cx="1822200" cy="500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idx="4294967295" type="body"/>
          </p:nvPr>
        </p:nvSpPr>
        <p:spPr>
          <a:xfrm>
            <a:off x="6855600" y="70650"/>
            <a:ext cx="2181600" cy="246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>
                <a:solidFill>
                  <a:schemeClr val="accent1"/>
                </a:solidFill>
              </a:rPr>
              <a:t>The things we take for granted our what others are longing for.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0" l="18992" r="18999" t="0"/>
          <a:stretch/>
        </p:blipFill>
        <p:spPr>
          <a:xfrm>
            <a:off x="76200" y="70650"/>
            <a:ext cx="4442400" cy="500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4">
            <a:alphaModFix/>
          </a:blip>
          <a:srcRect b="0" l="20592" r="20587" t="0"/>
          <a:stretch/>
        </p:blipFill>
        <p:spPr>
          <a:xfrm>
            <a:off x="4594800" y="70650"/>
            <a:ext cx="2181598" cy="246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5">
            <a:alphaModFix/>
          </a:blip>
          <a:srcRect b="5011" l="0" r="0" t="5003"/>
          <a:stretch/>
        </p:blipFill>
        <p:spPr>
          <a:xfrm>
            <a:off x="4594800" y="2609250"/>
            <a:ext cx="4442396" cy="246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This is home...</a:t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11129" l="0" r="0" t="16079"/>
          <a:stretch/>
        </p:blipFill>
        <p:spPr>
          <a:xfrm>
            <a:off x="1062028" y="1419605"/>
            <a:ext cx="7019925" cy="333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/>
              <a:t>Long Beach</a:t>
            </a:r>
            <a:endParaRPr/>
          </a:p>
        </p:txBody>
      </p:sp>
      <p:sp>
        <p:nvSpPr>
          <p:cNvPr id="82" name="Google Shape;82;p16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7th Street Downtown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7819" l="0" r="0" t="7820"/>
          <a:stretch/>
        </p:blipFill>
        <p:spPr>
          <a:xfrm>
            <a:off x="4571100" y="0"/>
            <a:ext cx="45729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446300" y="2221362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/>
              <a:t>Spoken word </a:t>
            </a:r>
            <a:endParaRPr/>
          </a:p>
        </p:txBody>
      </p:sp>
      <p:sp>
        <p:nvSpPr>
          <p:cNvPr id="89" name="Google Shape;89;p17"/>
          <p:cNvSpPr txBox="1"/>
          <p:nvPr>
            <p:ph idx="1" type="subTitle"/>
          </p:nvPr>
        </p:nvSpPr>
        <p:spPr>
          <a:xfrm>
            <a:off x="446288" y="3798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“Home”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By Brittany Davidek</a:t>
            </a:r>
            <a:endParaRPr/>
          </a:p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 sz="1300"/>
              <a:t>Shopping cart in my living room</a:t>
            </a:r>
            <a:br>
              <a:rPr lang="en" sz="1300"/>
            </a:br>
            <a:r>
              <a:rPr lang="en" sz="1300"/>
              <a:t>Stale chips in the kitchen </a:t>
            </a:r>
            <a:br>
              <a:rPr lang="en" sz="1300"/>
            </a:br>
            <a:r>
              <a:rPr lang="en" sz="1300"/>
              <a:t>Your walking through my hallway</a:t>
            </a:r>
            <a:br>
              <a:rPr lang="en" sz="1300"/>
            </a:br>
            <a:r>
              <a:rPr lang="en" sz="1300"/>
              <a:t>Can’t you see me</a:t>
            </a:r>
            <a:br>
              <a:rPr lang="en" sz="1300"/>
            </a:br>
            <a:r>
              <a:rPr lang="en" sz="1300"/>
              <a:t>I’m cold and shivering</a:t>
            </a:r>
            <a:br>
              <a:rPr lang="en" sz="1300"/>
            </a:br>
            <a:r>
              <a:rPr lang="en" sz="1300"/>
              <a:t>I feed my dog bud before I feed myself</a:t>
            </a:r>
            <a:br>
              <a:rPr lang="en" sz="1300"/>
            </a:br>
            <a:r>
              <a:rPr lang="en" sz="1300"/>
              <a:t>Bud is my only family and friend, yet you judge me as you walk by and smile at bud.</a:t>
            </a:r>
            <a:br>
              <a:rPr lang="en" sz="1300"/>
            </a:br>
            <a:r>
              <a:rPr lang="en" sz="1300"/>
              <a:t>I take car of him and feed him.</a:t>
            </a:r>
            <a:br>
              <a:rPr lang="en" sz="1300"/>
            </a:br>
            <a:r>
              <a:rPr lang="en" sz="1300"/>
              <a:t>You throw away food?</a:t>
            </a:r>
            <a:br>
              <a:rPr lang="en" sz="1300"/>
            </a:br>
            <a:r>
              <a:rPr lang="en" sz="1300"/>
              <a:t>Why don’t you feed me? </a:t>
            </a:r>
            <a:br>
              <a:rPr lang="en" sz="1300"/>
            </a:br>
            <a:r>
              <a:rPr lang="en" sz="1300"/>
              <a:t>I’m hungry</a:t>
            </a:r>
            <a:br>
              <a:rPr lang="en" sz="1300"/>
            </a:br>
            <a:r>
              <a:rPr lang="en" sz="1300"/>
              <a:t>I’m tired</a:t>
            </a:r>
            <a:br>
              <a:rPr lang="en" sz="1300"/>
            </a:br>
            <a:r>
              <a:rPr lang="en" sz="1300"/>
              <a:t>My feet hurt from walking</a:t>
            </a:r>
            <a:br>
              <a:rPr lang="en" sz="1300"/>
            </a:br>
            <a:r>
              <a:rPr lang="en" sz="1300"/>
              <a:t>You have 20 shoes in your closet, and my only pair have 20 holes.</a:t>
            </a:r>
            <a:br>
              <a:rPr lang="en" sz="1300"/>
            </a:br>
            <a:r>
              <a:rPr lang="en" sz="1300"/>
              <a:t>You complained about busy downtown parking.</a:t>
            </a:r>
            <a:br>
              <a:rPr lang="en" sz="1300"/>
            </a:br>
            <a:r>
              <a:rPr lang="en" sz="1300"/>
              <a:t>But your parking in my home.</a:t>
            </a:r>
            <a:br>
              <a:rPr lang="en" sz="1300"/>
            </a:br>
            <a:r>
              <a:rPr lang="en" sz="1300"/>
              <a:t>The street, the cold pavement street,</a:t>
            </a:r>
            <a:br>
              <a:rPr lang="en" sz="1300"/>
            </a:br>
            <a:r>
              <a:rPr lang="en" sz="1300"/>
              <a:t>That is my home.</a:t>
            </a:r>
            <a:br>
              <a:rPr lang="en" sz="1300"/>
            </a:br>
            <a:endParaRPr sz="1300"/>
          </a:p>
        </p:txBody>
      </p:sp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541" y="724199"/>
            <a:ext cx="3444725" cy="2048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