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4" r:id="rId1"/>
  </p:sldMasterIdLst>
  <p:sldIdLst>
    <p:sldId id="256" r:id="rId2"/>
    <p:sldId id="260" r:id="rId3"/>
    <p:sldId id="257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184"/>
    <p:restoredTop sz="94681"/>
  </p:normalViewPr>
  <p:slideViewPr>
    <p:cSldViewPr snapToGrid="0" snapToObjects="1">
      <p:cViewPr varScale="1">
        <p:scale>
          <a:sx n="39" d="100"/>
          <a:sy n="39" d="100"/>
        </p:scale>
        <p:origin x="192" y="1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021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80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1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64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3990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83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4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133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51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83389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43943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88629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13356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8068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99946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781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54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0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8wyGjhVOPO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CAA6-4312-F34C-B82B-A4270A4859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600" dirty="0"/>
              <a:t>High Impact Practices (HIP) Service </a:t>
            </a:r>
            <a:br>
              <a:rPr lang="en-US" sz="3600" dirty="0"/>
            </a:br>
            <a:r>
              <a:rPr lang="en-US" sz="3600" dirty="0"/>
              <a:t>Learning Internship Community </a:t>
            </a:r>
            <a:br>
              <a:rPr lang="en-US" sz="3600" dirty="0"/>
            </a:br>
            <a:r>
              <a:rPr lang="en-US" sz="3600" dirty="0"/>
              <a:t>Engagement (SLICE)with Spoken </a:t>
            </a:r>
            <a:br>
              <a:rPr lang="en-US" sz="3600" dirty="0"/>
            </a:br>
            <a:r>
              <a:rPr lang="en-US" sz="3600" dirty="0"/>
              <a:t>Word “Fix-It” Presentation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D51D3A-4A8F-4249-BD45-A74932FCC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100513"/>
            <a:ext cx="8825658" cy="197167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Vincent Castillo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A society in Dire Need of help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English 1B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20 May 2019</a:t>
            </a:r>
          </a:p>
        </p:txBody>
      </p:sp>
    </p:spTree>
    <p:extLst>
      <p:ext uri="{BB962C8B-B14F-4D97-AF65-F5344CB8AC3E}">
        <p14:creationId xmlns:p14="http://schemas.microsoft.com/office/powerpoint/2010/main" val="4127406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27280-5208-A644-BCF4-365CAC31E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Poster: A Land of Greed</a:t>
            </a:r>
          </a:p>
        </p:txBody>
      </p:sp>
      <p:pic>
        <p:nvPicPr>
          <p:cNvPr id="5" name="Content Placeholder 4" descr="A picture containing indoor&#10;&#10;Description automatically generated">
            <a:extLst>
              <a:ext uri="{FF2B5EF4-FFF2-40B4-BE49-F238E27FC236}">
                <a16:creationId xmlns:a16="http://schemas.microsoft.com/office/drawing/2014/main" id="{D716DD18-55F4-424F-8015-44DA9721A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7986" y="1964724"/>
            <a:ext cx="8194998" cy="4610478"/>
          </a:xfrm>
        </p:spPr>
      </p:pic>
    </p:spTree>
    <p:extLst>
      <p:ext uri="{BB962C8B-B14F-4D97-AF65-F5344CB8AC3E}">
        <p14:creationId xmlns:p14="http://schemas.microsoft.com/office/powerpoint/2010/main" val="150880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9CBB2-0769-714F-B61A-C45C64F11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Target: Observing Homelessness</a:t>
            </a:r>
          </a:p>
        </p:txBody>
      </p:sp>
      <p:pic>
        <p:nvPicPr>
          <p:cNvPr id="5" name="Content Placeholder 4" descr="A picture containing indoor, table, ceiling&#10;&#10;Description automatically generated">
            <a:extLst>
              <a:ext uri="{FF2B5EF4-FFF2-40B4-BE49-F238E27FC236}">
                <a16:creationId xmlns:a16="http://schemas.microsoft.com/office/drawing/2014/main" id="{0B4A4DD9-1FC4-1046-AF41-CAC278F428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502" y="2792185"/>
            <a:ext cx="5497148" cy="3092146"/>
          </a:xfrm>
        </p:spPr>
      </p:pic>
      <p:pic>
        <p:nvPicPr>
          <p:cNvPr id="7" name="Picture 6" descr="A picture containing floor, indoor, building, sitting&#10;&#10;Description automatically generated">
            <a:extLst>
              <a:ext uri="{FF2B5EF4-FFF2-40B4-BE49-F238E27FC236}">
                <a16:creationId xmlns:a16="http://schemas.microsoft.com/office/drawing/2014/main" id="{824D4373-C5CC-D846-9D84-410D5A499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286" y="2792185"/>
            <a:ext cx="2340958" cy="31212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80576A-2D78-6F45-AB1E-F4E9CF0EF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335" y="3139241"/>
            <a:ext cx="2427163" cy="242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27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3272CA8C-C661-404E-AD0D-4AFFC33FF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7258624-C70B-4680-BFD0-D5EA2E4AD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30F01D2-34A5-4B92-899E-C9555554D9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F7C3130-2558-4B10-95F9-31F9B0872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9CD0379-7946-48A0-8485-E0A15EE7A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64BD970A-CC15-412E-81C6-FECF172883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4B505776-1DA0-48D1-A09B-088F57D4C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8EEB5221-5976-490D-912E-5E1120B42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371525">
            <a:off x="263767" y="4117124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929E595E-CCE6-462C-A8BF-2D07BC726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800000">
            <a:off x="457200" y="0"/>
            <a:ext cx="11277600" cy="4533900"/>
          </a:xfrm>
          <a:custGeom>
            <a:avLst/>
            <a:gdLst/>
            <a:ahLst/>
            <a:cxnLst/>
            <a:rect l="0" t="0" r="r" b="b"/>
            <a:pathLst>
              <a:path w="7104" h="2856">
                <a:moveTo>
                  <a:pt x="0" y="0"/>
                </a:moveTo>
                <a:lnTo>
                  <a:pt x="0" y="2856"/>
                </a:lnTo>
                <a:lnTo>
                  <a:pt x="7104" y="2856"/>
                </a:lnTo>
                <a:lnTo>
                  <a:pt x="7104" y="1"/>
                </a:lnTo>
                <a:lnTo>
                  <a:pt x="7104" y="1"/>
                </a:lnTo>
                <a:lnTo>
                  <a:pt x="6943" y="26"/>
                </a:lnTo>
                <a:lnTo>
                  <a:pt x="6782" y="50"/>
                </a:lnTo>
                <a:lnTo>
                  <a:pt x="6621" y="73"/>
                </a:lnTo>
                <a:lnTo>
                  <a:pt x="6459" y="93"/>
                </a:lnTo>
                <a:lnTo>
                  <a:pt x="6298" y="113"/>
                </a:lnTo>
                <a:lnTo>
                  <a:pt x="6136" y="132"/>
                </a:lnTo>
                <a:lnTo>
                  <a:pt x="5976" y="148"/>
                </a:lnTo>
                <a:lnTo>
                  <a:pt x="5814" y="163"/>
                </a:lnTo>
                <a:lnTo>
                  <a:pt x="5653" y="177"/>
                </a:lnTo>
                <a:lnTo>
                  <a:pt x="5494" y="189"/>
                </a:lnTo>
                <a:lnTo>
                  <a:pt x="5334" y="201"/>
                </a:lnTo>
                <a:lnTo>
                  <a:pt x="5175" y="211"/>
                </a:lnTo>
                <a:lnTo>
                  <a:pt x="5017" y="219"/>
                </a:lnTo>
                <a:lnTo>
                  <a:pt x="4859" y="227"/>
                </a:lnTo>
                <a:lnTo>
                  <a:pt x="4703" y="234"/>
                </a:lnTo>
                <a:lnTo>
                  <a:pt x="4548" y="239"/>
                </a:lnTo>
                <a:lnTo>
                  <a:pt x="4393" y="243"/>
                </a:lnTo>
                <a:lnTo>
                  <a:pt x="4240" y="247"/>
                </a:lnTo>
                <a:lnTo>
                  <a:pt x="4088" y="249"/>
                </a:lnTo>
                <a:lnTo>
                  <a:pt x="3937" y="251"/>
                </a:lnTo>
                <a:lnTo>
                  <a:pt x="3788" y="252"/>
                </a:lnTo>
                <a:lnTo>
                  <a:pt x="3640" y="251"/>
                </a:lnTo>
                <a:lnTo>
                  <a:pt x="3494" y="251"/>
                </a:lnTo>
                <a:lnTo>
                  <a:pt x="3349" y="249"/>
                </a:lnTo>
                <a:lnTo>
                  <a:pt x="3207" y="246"/>
                </a:lnTo>
                <a:lnTo>
                  <a:pt x="3066" y="243"/>
                </a:lnTo>
                <a:lnTo>
                  <a:pt x="2928" y="240"/>
                </a:lnTo>
                <a:lnTo>
                  <a:pt x="2791" y="235"/>
                </a:lnTo>
                <a:lnTo>
                  <a:pt x="2656" y="230"/>
                </a:lnTo>
                <a:lnTo>
                  <a:pt x="2524" y="225"/>
                </a:lnTo>
                <a:lnTo>
                  <a:pt x="2266" y="212"/>
                </a:lnTo>
                <a:lnTo>
                  <a:pt x="2019" y="198"/>
                </a:lnTo>
                <a:lnTo>
                  <a:pt x="1782" y="183"/>
                </a:lnTo>
                <a:lnTo>
                  <a:pt x="1557" y="167"/>
                </a:lnTo>
                <a:lnTo>
                  <a:pt x="1343" y="150"/>
                </a:lnTo>
                <a:lnTo>
                  <a:pt x="1144" y="132"/>
                </a:lnTo>
                <a:lnTo>
                  <a:pt x="957" y="114"/>
                </a:lnTo>
                <a:lnTo>
                  <a:pt x="785" y="96"/>
                </a:lnTo>
                <a:lnTo>
                  <a:pt x="627" y="79"/>
                </a:lnTo>
                <a:lnTo>
                  <a:pt x="487" y="63"/>
                </a:lnTo>
                <a:lnTo>
                  <a:pt x="361" y="48"/>
                </a:lnTo>
                <a:lnTo>
                  <a:pt x="254" y="35"/>
                </a:lnTo>
                <a:lnTo>
                  <a:pt x="165" y="23"/>
                </a:lnTo>
                <a:lnTo>
                  <a:pt x="42" y="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ABFA8-9126-724B-BF29-BCAAF94AE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5" y="4517136"/>
            <a:ext cx="10893095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/>
              <a:t>Mental Illness and Physical Disabilities </a:t>
            </a:r>
          </a:p>
        </p:txBody>
      </p:sp>
      <p:pic>
        <p:nvPicPr>
          <p:cNvPr id="5" name="Picture 4" descr="A person walking down the street&#10;&#10;Description automatically generated">
            <a:extLst>
              <a:ext uri="{FF2B5EF4-FFF2-40B4-BE49-F238E27FC236}">
                <a16:creationId xmlns:a16="http://schemas.microsoft.com/office/drawing/2014/main" id="{52488096-F579-1748-961C-F208D3614D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481" b="-2"/>
          <a:stretch/>
        </p:blipFill>
        <p:spPr>
          <a:xfrm>
            <a:off x="1319659" y="474132"/>
            <a:ext cx="2039918" cy="3439617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7" name="Picture 6" descr="A person sitting on a table&#10;&#10;Description automatically generated">
            <a:extLst>
              <a:ext uri="{FF2B5EF4-FFF2-40B4-BE49-F238E27FC236}">
                <a16:creationId xmlns:a16="http://schemas.microsoft.com/office/drawing/2014/main" id="{3E2A8C4A-A3EA-694F-971B-2913056246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13" r="24608" b="2"/>
          <a:stretch/>
        </p:blipFill>
        <p:spPr>
          <a:xfrm>
            <a:off x="5025543" y="473338"/>
            <a:ext cx="2039917" cy="3439617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12" name="Content Placeholder 11" descr="A person lying on the ground&#10;&#10;Description automatically generated">
            <a:extLst>
              <a:ext uri="{FF2B5EF4-FFF2-40B4-BE49-F238E27FC236}">
                <a16:creationId xmlns:a16="http://schemas.microsoft.com/office/drawing/2014/main" id="{16627390-25C0-1948-936F-F74749C87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977825" y="930406"/>
            <a:ext cx="3557016" cy="2525481"/>
          </a:xfrm>
          <a:prstGeom prst="roundRect">
            <a:avLst>
              <a:gd name="adj" fmla="val 1858"/>
            </a:avLst>
          </a:prstGeom>
          <a:effectLst/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84011438-3479-432A-ACFE-FB7FEBD89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0157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E55F6-2684-1D46-8DD8-658EE1F70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Far From Home</a:t>
            </a:r>
          </a:p>
        </p:txBody>
      </p:sp>
      <p:pic>
        <p:nvPicPr>
          <p:cNvPr id="5" name="Content Placeholder 4" descr="A close up of a girl&#10;&#10;Description automatically generated">
            <a:extLst>
              <a:ext uri="{FF2B5EF4-FFF2-40B4-BE49-F238E27FC236}">
                <a16:creationId xmlns:a16="http://schemas.microsoft.com/office/drawing/2014/main" id="{29FA894C-3814-3A49-93F7-717ADF4B7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3697" y="2269670"/>
            <a:ext cx="2197846" cy="4262491"/>
          </a:xfrm>
        </p:spPr>
      </p:pic>
      <p:pic>
        <p:nvPicPr>
          <p:cNvPr id="7" name="Picture 6" descr="A young girl wearing a hat&#10;&#10;Description automatically generated">
            <a:extLst>
              <a:ext uri="{FF2B5EF4-FFF2-40B4-BE49-F238E27FC236}">
                <a16:creationId xmlns:a16="http://schemas.microsoft.com/office/drawing/2014/main" id="{F30C1062-032A-FE4A-87A6-9F8525A3B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455" y="2410817"/>
            <a:ext cx="2197846" cy="3980196"/>
          </a:xfrm>
          <a:prstGeom prst="rect">
            <a:avLst/>
          </a:prstGeom>
        </p:spPr>
      </p:pic>
      <p:pic>
        <p:nvPicPr>
          <p:cNvPr id="9" name="Picture 8" descr="A person sitting at a table posing for the camera&#10;&#10;Description automatically generated">
            <a:extLst>
              <a:ext uri="{FF2B5EF4-FFF2-40B4-BE49-F238E27FC236}">
                <a16:creationId xmlns:a16="http://schemas.microsoft.com/office/drawing/2014/main" id="{99CFCF15-3B16-D346-9030-8E15A1DDC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213" y="2369521"/>
            <a:ext cx="2939302" cy="406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6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94260-B332-0843-87CA-AE3E3C501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Spoken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1A008-0B8D-8348-AC08-465F6D0AA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hlinkClick r:id="rId2"/>
              </a:rPr>
              <a:t>https://youtu.be/8wyGjhVOPOE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35706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48</Words>
  <Application>Microsoft Macintosh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 Boardroom</vt:lpstr>
      <vt:lpstr>High Impact Practices (HIP) Service  Learning Internship Community  Engagement (SLICE)with Spoken  Word “Fix-It” Presentation </vt:lpstr>
      <vt:lpstr>Poster: A Land of Greed</vt:lpstr>
      <vt:lpstr>Target: Observing Homelessness</vt:lpstr>
      <vt:lpstr>Mental Illness and Physical Disabilities </vt:lpstr>
      <vt:lpstr>Far From Home</vt:lpstr>
      <vt:lpstr>Spoken Word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 Learning Internship Community  Engagement (SLICE)with Spoken  Word “Fix-It” Presentation </dc:title>
  <dc:creator>Vincent Castillo</dc:creator>
  <cp:lastModifiedBy>Vincent Castillo</cp:lastModifiedBy>
  <cp:revision>2</cp:revision>
  <dcterms:created xsi:type="dcterms:W3CDTF">2019-05-20T06:26:58Z</dcterms:created>
  <dcterms:modified xsi:type="dcterms:W3CDTF">2019-05-20T06:41:48Z</dcterms:modified>
</cp:coreProperties>
</file>