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embeddedFontLst>
    <p:embeddedFont>
      <p:font typeface="Proxima Nova"/>
      <p:regular r:id="rId11"/>
      <p:bold r:id="rId12"/>
      <p:italic r:id="rId13"/>
      <p:boldItalic r:id="rId14"/>
    </p:embeddedFont>
    <p:embeddedFont>
      <p:font typeface="Signika"/>
      <p:regular r:id="rId15"/>
      <p:bold r:id="rId16"/>
    </p:embeddedFont>
    <p:embeddedFont>
      <p:font typeface="Alfa Slab One"/>
      <p:regular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roximaNova-regular.fntdata"/><Relationship Id="rId10" Type="http://schemas.openxmlformats.org/officeDocument/2006/relationships/slide" Target="slides/slide5.xml"/><Relationship Id="rId13" Type="http://schemas.openxmlformats.org/officeDocument/2006/relationships/font" Target="fonts/ProximaNova-italic.fntdata"/><Relationship Id="rId12" Type="http://schemas.openxmlformats.org/officeDocument/2006/relationships/font" Target="fonts/ProximaNova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Signika-regular.fntdata"/><Relationship Id="rId14" Type="http://schemas.openxmlformats.org/officeDocument/2006/relationships/font" Target="fonts/ProximaNova-boldItalic.fntdata"/><Relationship Id="rId17" Type="http://schemas.openxmlformats.org/officeDocument/2006/relationships/font" Target="fonts/AlfaSlabOne-regular.fntdata"/><Relationship Id="rId16" Type="http://schemas.openxmlformats.org/officeDocument/2006/relationships/font" Target="fonts/Signika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" name="Google Shape;5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" name="Google Shape;6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" name="Google Shape;7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" name="Google Shape;8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4278300" y="2751163"/>
            <a:ext cx="58740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1" name="Google Shape;21;p4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dk1"/>
        </a:solidFill>
      </p:bgPr>
    </p:bg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311700" y="2480550"/>
            <a:ext cx="8114400" cy="2445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490875"/>
            <a:ext cx="2808000" cy="307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accent3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375599"/>
            <a:ext cx="4045200" cy="1551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981125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lfa Slab One"/>
              <a:buNone/>
              <a:defRPr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167925"/>
            <a:ext cx="8520600" cy="19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224250"/>
            <a:ext cx="85206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game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roxima Nova"/>
              <a:buChar char="●"/>
              <a:defRPr b="0" i="0" sz="18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roxima Nova"/>
              <a:buChar char="■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www.dropbox.com/s/u223qbqgpszl1zr/20190517-233941.m4a?dl=0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0000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63275" y="467100"/>
            <a:ext cx="8520600" cy="2170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</a:pPr>
            <a:r>
              <a:rPr lang="en">
                <a:solidFill>
                  <a:srgbClr val="FFFF00"/>
                </a:solidFill>
              </a:rPr>
              <a:t>Drive Sober.</a:t>
            </a:r>
            <a:endParaRPr>
              <a:solidFill>
                <a:srgbClr val="FFFF00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</a:pPr>
            <a:r>
              <a:rPr lang="en" sz="3000">
                <a:solidFill>
                  <a:srgbClr val="FFFF00"/>
                </a:solidFill>
              </a:rPr>
              <a:t>A Presentation Against Drunk Driving</a:t>
            </a:r>
            <a:endParaRPr sz="3000">
              <a:solidFill>
                <a:srgbClr val="FFFF00"/>
              </a:solidFill>
            </a:endParaRPr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221450" y="2972423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>
                <a:solidFill>
                  <a:srgbClr val="F1C232"/>
                </a:solidFill>
                <a:latin typeface="Signika"/>
                <a:ea typeface="Signika"/>
                <a:cs typeface="Signika"/>
                <a:sym typeface="Signika"/>
              </a:rPr>
              <a:t>by Octavio Castillo</a:t>
            </a:r>
            <a:endParaRPr>
              <a:solidFill>
                <a:srgbClr val="F1C232"/>
              </a:solidFill>
              <a:latin typeface="Signika"/>
              <a:ea typeface="Signika"/>
              <a:cs typeface="Signika"/>
              <a:sym typeface="Signik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0000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>
                <a:solidFill>
                  <a:srgbClr val="FFFF00"/>
                </a:solidFill>
              </a:rPr>
              <a:t>Poster</a:t>
            </a:r>
            <a:endParaRPr>
              <a:solidFill>
                <a:srgbClr val="FFFF00"/>
              </a:solidFill>
            </a:endParaRPr>
          </a:p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800"/>
              <a:buNone/>
            </a:pPr>
            <a:r>
              <a:t/>
            </a:r>
            <a:endParaRPr>
              <a:solidFill>
                <a:srgbClr val="FFFF00"/>
              </a:solidFill>
              <a:latin typeface="Signika"/>
              <a:ea typeface="Signika"/>
              <a:cs typeface="Signika"/>
              <a:sym typeface="Signika"/>
            </a:endParaRPr>
          </a:p>
        </p:txBody>
      </p:sp>
      <p:pic>
        <p:nvPicPr>
          <p:cNvPr id="64" name="Google Shape;64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2562375" y="-584875"/>
            <a:ext cx="3757125" cy="7231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0000"/>
        </a:solid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>
                <a:solidFill>
                  <a:srgbClr val="FFFF00"/>
                </a:solidFill>
              </a:rPr>
              <a:t>Photos</a:t>
            </a:r>
            <a:br>
              <a:rPr lang="en">
                <a:solidFill>
                  <a:srgbClr val="FFFF00"/>
                </a:solidFill>
              </a:rPr>
            </a:br>
            <a:endParaRPr>
              <a:solidFill>
                <a:srgbClr val="FFFF00"/>
              </a:solidFill>
            </a:endParaRPr>
          </a:p>
        </p:txBody>
      </p:sp>
      <p:sp>
        <p:nvSpPr>
          <p:cNvPr id="70" name="Google Shape;70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800"/>
              <a:buNone/>
            </a:pPr>
            <a:r>
              <a:t/>
            </a:r>
            <a:endParaRPr>
              <a:solidFill>
                <a:srgbClr val="FFFF00"/>
              </a:solidFill>
              <a:latin typeface="Signika"/>
              <a:ea typeface="Signika"/>
              <a:cs typeface="Signika"/>
              <a:sym typeface="Signika"/>
            </a:endParaRPr>
          </a:p>
        </p:txBody>
      </p:sp>
      <p:pic>
        <p:nvPicPr>
          <p:cNvPr id="71" name="Google Shape;71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6550" y="1230350"/>
            <a:ext cx="4688274" cy="253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74425" y="1129850"/>
            <a:ext cx="3767725" cy="2350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0000"/>
        </a:solid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>
                <a:solidFill>
                  <a:srgbClr val="FFFF00"/>
                </a:solidFill>
              </a:rPr>
              <a:t>Photos</a:t>
            </a:r>
            <a:endParaRPr>
              <a:solidFill>
                <a:srgbClr val="FFFF00"/>
              </a:solidFill>
            </a:endParaRPr>
          </a:p>
        </p:txBody>
      </p:sp>
      <p:sp>
        <p:nvSpPr>
          <p:cNvPr id="78" name="Google Shape;7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t/>
            </a:r>
            <a:endParaRPr>
              <a:solidFill>
                <a:srgbClr val="FFFF00"/>
              </a:solidFill>
              <a:latin typeface="Signika"/>
              <a:ea typeface="Signika"/>
              <a:cs typeface="Signika"/>
              <a:sym typeface="Signika"/>
            </a:endParaRPr>
          </a:p>
        </p:txBody>
      </p:sp>
      <p:pic>
        <p:nvPicPr>
          <p:cNvPr id="79" name="Google Shape;7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59573" y="1808480"/>
            <a:ext cx="5472727" cy="2760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1699" y="1152475"/>
            <a:ext cx="2790487" cy="39351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0000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>
                <a:solidFill>
                  <a:srgbClr val="FFFF00"/>
                </a:solidFill>
              </a:rPr>
              <a:t>Spoken Word</a:t>
            </a:r>
            <a:endParaRPr>
              <a:solidFill>
                <a:srgbClr val="FFFF00"/>
              </a:solidFill>
            </a:endParaRPr>
          </a:p>
        </p:txBody>
      </p:sp>
      <p:sp>
        <p:nvSpPr>
          <p:cNvPr id="86" name="Google Shape;86;p17"/>
          <p:cNvSpPr txBox="1"/>
          <p:nvPr>
            <p:ph idx="1" type="body"/>
          </p:nvPr>
        </p:nvSpPr>
        <p:spPr>
          <a:xfrm>
            <a:off x="311700" y="1152475"/>
            <a:ext cx="3297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500">
                <a:solidFill>
                  <a:srgbClr val="FFFF00"/>
                </a:solidFill>
                <a:latin typeface="Signika"/>
                <a:ea typeface="Signika"/>
                <a:cs typeface="Signika"/>
                <a:sym typeface="Signika"/>
              </a:rPr>
              <a:t>“You just had a few” you tell yourself </a:t>
            </a:r>
            <a:endParaRPr sz="1500">
              <a:solidFill>
                <a:srgbClr val="FFFF00"/>
              </a:solidFill>
              <a:latin typeface="Signika"/>
              <a:ea typeface="Signika"/>
              <a:cs typeface="Signika"/>
              <a:sym typeface="Signika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</a:pPr>
            <a:r>
              <a:rPr lang="en" sz="1500">
                <a:solidFill>
                  <a:srgbClr val="FFFF00"/>
                </a:solidFill>
                <a:latin typeface="Signika"/>
                <a:ea typeface="Signika"/>
                <a:cs typeface="Signika"/>
                <a:sym typeface="Signika"/>
              </a:rPr>
              <a:t>“It’s not your fault” you tell yourself</a:t>
            </a:r>
            <a:endParaRPr sz="1500">
              <a:solidFill>
                <a:srgbClr val="FFFF00"/>
              </a:solidFill>
              <a:latin typeface="Signika"/>
              <a:ea typeface="Signika"/>
              <a:cs typeface="Signika"/>
              <a:sym typeface="Signika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</a:pPr>
            <a:r>
              <a:rPr lang="en" sz="1500">
                <a:solidFill>
                  <a:srgbClr val="FFFF00"/>
                </a:solidFill>
                <a:latin typeface="Signika"/>
                <a:ea typeface="Signika"/>
                <a:cs typeface="Signika"/>
                <a:sym typeface="Signika"/>
              </a:rPr>
              <a:t>But it’s just not enough</a:t>
            </a:r>
            <a:endParaRPr sz="1500">
              <a:solidFill>
                <a:srgbClr val="FFFF00"/>
              </a:solidFill>
              <a:latin typeface="Signika"/>
              <a:ea typeface="Signika"/>
              <a:cs typeface="Signika"/>
              <a:sym typeface="Signika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</a:pPr>
            <a:r>
              <a:rPr lang="en" sz="1500">
                <a:solidFill>
                  <a:srgbClr val="FFFF00"/>
                </a:solidFill>
                <a:latin typeface="Signika"/>
                <a:ea typeface="Signika"/>
                <a:cs typeface="Signika"/>
                <a:sym typeface="Signika"/>
              </a:rPr>
              <a:t>“I didn’t see him” you tell yourself</a:t>
            </a:r>
            <a:endParaRPr sz="1500">
              <a:solidFill>
                <a:srgbClr val="FFFF00"/>
              </a:solidFill>
              <a:latin typeface="Signika"/>
              <a:ea typeface="Signika"/>
              <a:cs typeface="Signika"/>
              <a:sym typeface="Signika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</a:pPr>
            <a:r>
              <a:rPr lang="en" sz="1500">
                <a:solidFill>
                  <a:srgbClr val="FFFF00"/>
                </a:solidFill>
                <a:latin typeface="Signika"/>
                <a:ea typeface="Signika"/>
                <a:cs typeface="Signika"/>
                <a:sym typeface="Signika"/>
              </a:rPr>
              <a:t>You say anything to convince yourself</a:t>
            </a:r>
            <a:endParaRPr sz="1500">
              <a:solidFill>
                <a:srgbClr val="FFFF00"/>
              </a:solidFill>
              <a:latin typeface="Signika"/>
              <a:ea typeface="Signika"/>
              <a:cs typeface="Signika"/>
              <a:sym typeface="Signika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</a:pPr>
            <a:r>
              <a:rPr lang="en" sz="1500">
                <a:solidFill>
                  <a:srgbClr val="FFFF00"/>
                </a:solidFill>
                <a:latin typeface="Signika"/>
                <a:ea typeface="Signika"/>
                <a:cs typeface="Signika"/>
                <a:sym typeface="Signika"/>
              </a:rPr>
              <a:t>But it’s just not enough</a:t>
            </a:r>
            <a:endParaRPr sz="1500">
              <a:solidFill>
                <a:srgbClr val="FFFF00"/>
              </a:solidFill>
              <a:latin typeface="Signika"/>
              <a:ea typeface="Signika"/>
              <a:cs typeface="Signika"/>
              <a:sym typeface="Signika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</a:pPr>
            <a:r>
              <a:rPr lang="en" sz="1500">
                <a:solidFill>
                  <a:srgbClr val="FFFF00"/>
                </a:solidFill>
                <a:latin typeface="Signika"/>
                <a:ea typeface="Signika"/>
                <a:cs typeface="Signika"/>
                <a:sym typeface="Signika"/>
              </a:rPr>
              <a:t>The paramedics tried it all</a:t>
            </a:r>
            <a:endParaRPr sz="1500">
              <a:solidFill>
                <a:srgbClr val="FFFF00"/>
              </a:solidFill>
              <a:latin typeface="Signika"/>
              <a:ea typeface="Signika"/>
              <a:cs typeface="Signika"/>
              <a:sym typeface="Signika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</a:pPr>
            <a:r>
              <a:rPr lang="en" sz="1500">
                <a:solidFill>
                  <a:srgbClr val="FFFF00"/>
                </a:solidFill>
                <a:latin typeface="Signika"/>
                <a:ea typeface="Signika"/>
                <a:cs typeface="Signika"/>
                <a:sym typeface="Signika"/>
              </a:rPr>
              <a:t>From CPR to religious calls --&gt;</a:t>
            </a:r>
            <a:endParaRPr sz="1500">
              <a:solidFill>
                <a:srgbClr val="FFFF00"/>
              </a:solidFill>
              <a:latin typeface="Signika"/>
              <a:ea typeface="Signika"/>
              <a:cs typeface="Signika"/>
              <a:sym typeface="Signika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</a:pPr>
            <a:r>
              <a:t/>
            </a:r>
            <a:endParaRPr sz="1500">
              <a:solidFill>
                <a:srgbClr val="FFFF00"/>
              </a:solidFill>
              <a:latin typeface="Signika"/>
              <a:ea typeface="Signika"/>
              <a:cs typeface="Signika"/>
              <a:sym typeface="Signika"/>
            </a:endParaRPr>
          </a:p>
        </p:txBody>
      </p:sp>
      <p:sp>
        <p:nvSpPr>
          <p:cNvPr id="87" name="Google Shape;87;p17"/>
          <p:cNvSpPr txBox="1"/>
          <p:nvPr>
            <p:ph idx="2" type="body"/>
          </p:nvPr>
        </p:nvSpPr>
        <p:spPr>
          <a:xfrm>
            <a:off x="3736675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500">
                <a:solidFill>
                  <a:srgbClr val="FFFF00"/>
                </a:solidFill>
                <a:latin typeface="Signika"/>
                <a:ea typeface="Signika"/>
                <a:cs typeface="Signika"/>
                <a:sym typeface="Signika"/>
              </a:rPr>
              <a:t>But this man’s gonna die tonight because you couldn’t say “enough”</a:t>
            </a:r>
            <a:endParaRPr sz="1500">
              <a:solidFill>
                <a:srgbClr val="FFFF00"/>
              </a:solidFill>
              <a:latin typeface="Signika"/>
              <a:ea typeface="Signika"/>
              <a:cs typeface="Signika"/>
              <a:sym typeface="Signika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</a:pPr>
            <a:r>
              <a:rPr lang="en" sz="1500">
                <a:solidFill>
                  <a:srgbClr val="FFFF00"/>
                </a:solidFill>
                <a:latin typeface="Signika"/>
                <a:ea typeface="Signika"/>
                <a:cs typeface="Signika"/>
                <a:sym typeface="Signika"/>
              </a:rPr>
              <a:t>Your friends begged you to take you home</a:t>
            </a:r>
            <a:endParaRPr sz="1500">
              <a:solidFill>
                <a:srgbClr val="FFFF00"/>
              </a:solidFill>
              <a:latin typeface="Signika"/>
              <a:ea typeface="Signika"/>
              <a:cs typeface="Signika"/>
              <a:sym typeface="Signika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</a:pPr>
            <a:r>
              <a:rPr lang="en" sz="1500">
                <a:solidFill>
                  <a:srgbClr val="FFFF00"/>
                </a:solidFill>
                <a:latin typeface="Signika"/>
                <a:ea typeface="Signika"/>
                <a:cs typeface="Signika"/>
                <a:sym typeface="Signika"/>
              </a:rPr>
              <a:t>You swore up and down you’d make it home</a:t>
            </a:r>
            <a:endParaRPr sz="1500">
              <a:solidFill>
                <a:srgbClr val="FFFF00"/>
              </a:solidFill>
              <a:latin typeface="Signika"/>
              <a:ea typeface="Signika"/>
              <a:cs typeface="Signika"/>
              <a:sym typeface="Signika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</a:pPr>
            <a:r>
              <a:rPr lang="en" sz="1500">
                <a:solidFill>
                  <a:srgbClr val="FFFF00"/>
                </a:solidFill>
                <a:latin typeface="Signika"/>
                <a:ea typeface="Signika"/>
                <a:cs typeface="Signika"/>
                <a:sym typeface="Signika"/>
              </a:rPr>
              <a:t>This man will never go home again, see his family again, enjoy sunny days again</a:t>
            </a:r>
            <a:endParaRPr sz="1500">
              <a:solidFill>
                <a:srgbClr val="FFFF00"/>
              </a:solidFill>
              <a:latin typeface="Signika"/>
              <a:ea typeface="Signika"/>
              <a:cs typeface="Signika"/>
              <a:sym typeface="Signika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</a:pPr>
            <a:r>
              <a:rPr lang="en" sz="1500">
                <a:solidFill>
                  <a:srgbClr val="FFFF00"/>
                </a:solidFill>
                <a:latin typeface="Signika"/>
                <a:ea typeface="Signika"/>
                <a:cs typeface="Signika"/>
                <a:sym typeface="Signika"/>
              </a:rPr>
              <a:t>Were those beers good? I bet they weren’t </a:t>
            </a:r>
            <a:r>
              <a:rPr i="1" lang="en" sz="1500">
                <a:solidFill>
                  <a:srgbClr val="FFFF00"/>
                </a:solidFill>
                <a:latin typeface="Signika"/>
                <a:ea typeface="Signika"/>
                <a:cs typeface="Signika"/>
                <a:sym typeface="Signika"/>
              </a:rPr>
              <a:t>that</a:t>
            </a:r>
            <a:r>
              <a:rPr lang="en" sz="1500">
                <a:solidFill>
                  <a:srgbClr val="FFFF00"/>
                </a:solidFill>
                <a:latin typeface="Signika"/>
                <a:ea typeface="Signika"/>
                <a:cs typeface="Signika"/>
                <a:sym typeface="Signika"/>
              </a:rPr>
              <a:t> good, no, not good enough</a:t>
            </a:r>
            <a:endParaRPr sz="1500">
              <a:solidFill>
                <a:srgbClr val="FFFF00"/>
              </a:solidFill>
              <a:latin typeface="Signika"/>
              <a:ea typeface="Signika"/>
              <a:cs typeface="Signika"/>
              <a:sym typeface="Signika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</a:pPr>
            <a:r>
              <a:rPr lang="en" sz="1500" u="sng">
                <a:solidFill>
                  <a:schemeClr val="hlink"/>
                </a:solidFill>
                <a:latin typeface="Signika"/>
                <a:ea typeface="Signika"/>
                <a:cs typeface="Signika"/>
                <a:sym typeface="Signika"/>
                <a:hlinkClick r:id="rId3"/>
              </a:rPr>
              <a:t>https://www.dropbox.com/s/u223qbqgpszl1zr/20190517-233941.m4a?dl=0</a:t>
            </a:r>
            <a:endParaRPr sz="1500">
              <a:solidFill>
                <a:srgbClr val="FFFF00"/>
              </a:solidFill>
              <a:latin typeface="Signika"/>
              <a:ea typeface="Signika"/>
              <a:cs typeface="Signika"/>
              <a:sym typeface="Signika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</a:pPr>
            <a:r>
              <a:t/>
            </a:r>
            <a:endParaRPr sz="1500">
              <a:solidFill>
                <a:srgbClr val="FFFF00"/>
              </a:solidFill>
              <a:latin typeface="Signika"/>
              <a:ea typeface="Signika"/>
              <a:cs typeface="Signika"/>
              <a:sym typeface="Signik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ameday">
  <a:themeElements>
    <a:clrScheme name="Gameday">
      <a:dk1>
        <a:srgbClr val="4285F4"/>
      </a:dk1>
      <a:lt1>
        <a:srgbClr val="FFFFFF"/>
      </a:lt1>
      <a:dk2>
        <a:srgbClr val="666666"/>
      </a:dk2>
      <a:lt2>
        <a:srgbClr val="D9D9D9"/>
      </a:lt2>
      <a:accent1>
        <a:srgbClr val="455A64"/>
      </a:accent1>
      <a:accent2>
        <a:srgbClr val="607D8B"/>
      </a:accent2>
      <a:accent3>
        <a:srgbClr val="FF5722"/>
      </a:accent3>
      <a:accent4>
        <a:srgbClr val="D84315"/>
      </a:accent4>
      <a:accent5>
        <a:srgbClr val="1C3AA9"/>
      </a:accent5>
      <a:accent6>
        <a:srgbClr val="FFAB40"/>
      </a:accent6>
      <a:hlink>
        <a:srgbClr val="1C3AA9"/>
      </a:hlink>
      <a:folHlink>
        <a:srgbClr val="1C3A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