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7" autoAdjust="0"/>
    <p:restoredTop sz="94660"/>
  </p:normalViewPr>
  <p:slideViewPr>
    <p:cSldViewPr snapToGrid="0">
      <p:cViewPr varScale="1">
        <p:scale>
          <a:sx n="80" d="100"/>
          <a:sy n="80" d="100"/>
        </p:scale>
        <p:origin x="60" y="14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8C23C0C-62D5-4160-91AF-EA875B4BCF7C}" type="datetimeFigureOut">
              <a:rPr lang="en-US" smtClean="0"/>
              <a:t>5/19/2019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AA1440-D7D6-47E2-8D4F-ED352D85A11E}" type="slidenum">
              <a:rPr lang="en-US" smtClean="0"/>
              <a:t>‹#›</a:t>
            </a:fld>
            <a:endParaRPr lang="en-US"/>
          </a:p>
        </p:txBody>
      </p:sp>
    </p:spTree>
    <p:extLst>
      <p:ext uri="{BB962C8B-B14F-4D97-AF65-F5344CB8AC3E}">
        <p14:creationId xmlns:p14="http://schemas.microsoft.com/office/powerpoint/2010/main" val="25756428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8C23C0C-62D5-4160-91AF-EA875B4BCF7C}" type="datetimeFigureOut">
              <a:rPr lang="en-US" smtClean="0"/>
              <a:t>5/19/2019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AA1440-D7D6-47E2-8D4F-ED352D85A11E}" type="slidenum">
              <a:rPr lang="en-US" smtClean="0"/>
              <a:t>‹#›</a:t>
            </a:fld>
            <a:endParaRPr lang="en-US"/>
          </a:p>
        </p:txBody>
      </p:sp>
    </p:spTree>
    <p:extLst>
      <p:ext uri="{BB962C8B-B14F-4D97-AF65-F5344CB8AC3E}">
        <p14:creationId xmlns:p14="http://schemas.microsoft.com/office/powerpoint/2010/main" val="11275281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8C23C0C-62D5-4160-91AF-EA875B4BCF7C}" type="datetimeFigureOut">
              <a:rPr lang="en-US" smtClean="0"/>
              <a:t>5/19/2019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AA1440-D7D6-47E2-8D4F-ED352D85A11E}" type="slidenum">
              <a:rPr lang="en-US" smtClean="0"/>
              <a:t>‹#›</a:t>
            </a:fld>
            <a:endParaRPr lang="en-US"/>
          </a:p>
        </p:txBody>
      </p:sp>
    </p:spTree>
    <p:extLst>
      <p:ext uri="{BB962C8B-B14F-4D97-AF65-F5344CB8AC3E}">
        <p14:creationId xmlns:p14="http://schemas.microsoft.com/office/powerpoint/2010/main" val="17884003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8C23C0C-62D5-4160-91AF-EA875B4BCF7C}" type="datetimeFigureOut">
              <a:rPr lang="en-US" smtClean="0"/>
              <a:t>5/19/2019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AA1440-D7D6-47E2-8D4F-ED352D85A11E}" type="slidenum">
              <a:rPr lang="en-US" smtClean="0"/>
              <a:t>‹#›</a:t>
            </a:fld>
            <a:endParaRPr lang="en-US"/>
          </a:p>
        </p:txBody>
      </p:sp>
    </p:spTree>
    <p:extLst>
      <p:ext uri="{BB962C8B-B14F-4D97-AF65-F5344CB8AC3E}">
        <p14:creationId xmlns:p14="http://schemas.microsoft.com/office/powerpoint/2010/main" val="10677418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8C23C0C-62D5-4160-91AF-EA875B4BCF7C}" type="datetimeFigureOut">
              <a:rPr lang="en-US" smtClean="0"/>
              <a:t>5/19/2019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5AA1440-D7D6-47E2-8D4F-ED352D85A11E}" type="slidenum">
              <a:rPr lang="en-US" smtClean="0"/>
              <a:t>‹#›</a:t>
            </a:fld>
            <a:endParaRPr lang="en-US"/>
          </a:p>
        </p:txBody>
      </p:sp>
    </p:spTree>
    <p:extLst>
      <p:ext uri="{BB962C8B-B14F-4D97-AF65-F5344CB8AC3E}">
        <p14:creationId xmlns:p14="http://schemas.microsoft.com/office/powerpoint/2010/main" val="1599671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8C23C0C-62D5-4160-91AF-EA875B4BCF7C}" type="datetimeFigureOut">
              <a:rPr lang="en-US" smtClean="0"/>
              <a:t>5/19/2019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5AA1440-D7D6-47E2-8D4F-ED352D85A11E}" type="slidenum">
              <a:rPr lang="en-US" smtClean="0"/>
              <a:t>‹#›</a:t>
            </a:fld>
            <a:endParaRPr lang="en-US"/>
          </a:p>
        </p:txBody>
      </p:sp>
    </p:spTree>
    <p:extLst>
      <p:ext uri="{BB962C8B-B14F-4D97-AF65-F5344CB8AC3E}">
        <p14:creationId xmlns:p14="http://schemas.microsoft.com/office/powerpoint/2010/main" val="40124217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C23C0C-62D5-4160-91AF-EA875B4BCF7C}" type="datetimeFigureOut">
              <a:rPr lang="en-US" smtClean="0"/>
              <a:t>5/19/2019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5AA1440-D7D6-47E2-8D4F-ED352D85A11E}" type="slidenum">
              <a:rPr lang="en-US" smtClean="0"/>
              <a:t>‹#›</a:t>
            </a:fld>
            <a:endParaRPr lang="en-US"/>
          </a:p>
        </p:txBody>
      </p:sp>
    </p:spTree>
    <p:extLst>
      <p:ext uri="{BB962C8B-B14F-4D97-AF65-F5344CB8AC3E}">
        <p14:creationId xmlns:p14="http://schemas.microsoft.com/office/powerpoint/2010/main" val="582724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8C23C0C-62D5-4160-91AF-EA875B4BCF7C}" type="datetimeFigureOut">
              <a:rPr lang="en-US" smtClean="0"/>
              <a:t>5/19/2019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AA1440-D7D6-47E2-8D4F-ED352D85A11E}" type="slidenum">
              <a:rPr lang="en-US" smtClean="0"/>
              <a:t>‹#›</a:t>
            </a:fld>
            <a:endParaRPr lang="en-US"/>
          </a:p>
        </p:txBody>
      </p:sp>
    </p:spTree>
    <p:extLst>
      <p:ext uri="{BB962C8B-B14F-4D97-AF65-F5344CB8AC3E}">
        <p14:creationId xmlns:p14="http://schemas.microsoft.com/office/powerpoint/2010/main" val="28177258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8C23C0C-62D5-4160-91AF-EA875B4BCF7C}" type="datetimeFigureOut">
              <a:rPr lang="en-US" smtClean="0"/>
              <a:t>5/19/2019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AA1440-D7D6-47E2-8D4F-ED352D85A11E}" type="slidenum">
              <a:rPr lang="en-US" smtClean="0"/>
              <a:t>‹#›</a:t>
            </a:fld>
            <a:endParaRPr lang="en-US"/>
          </a:p>
        </p:txBody>
      </p:sp>
    </p:spTree>
    <p:extLst>
      <p:ext uri="{BB962C8B-B14F-4D97-AF65-F5344CB8AC3E}">
        <p14:creationId xmlns:p14="http://schemas.microsoft.com/office/powerpoint/2010/main" val="33369100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8C23C0C-62D5-4160-91AF-EA875B4BCF7C}" type="datetimeFigureOut">
              <a:rPr lang="en-US" smtClean="0"/>
              <a:t>5/19/2019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AA1440-D7D6-47E2-8D4F-ED352D85A11E}" type="slidenum">
              <a:rPr lang="en-US" smtClean="0"/>
              <a:t>‹#›</a:t>
            </a:fld>
            <a:endParaRPr lang="en-US"/>
          </a:p>
        </p:txBody>
      </p:sp>
    </p:spTree>
    <p:extLst>
      <p:ext uri="{BB962C8B-B14F-4D97-AF65-F5344CB8AC3E}">
        <p14:creationId xmlns:p14="http://schemas.microsoft.com/office/powerpoint/2010/main" val="16962195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8C23C0C-62D5-4160-91AF-EA875B4BCF7C}" type="datetimeFigureOut">
              <a:rPr lang="en-US" smtClean="0"/>
              <a:t>5/19/2019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AA1440-D7D6-47E2-8D4F-ED352D85A11E}" type="slidenum">
              <a:rPr lang="en-US" smtClean="0"/>
              <a:t>‹#›</a:t>
            </a:fld>
            <a:endParaRPr lang="en-US"/>
          </a:p>
        </p:txBody>
      </p:sp>
    </p:spTree>
    <p:extLst>
      <p:ext uri="{BB962C8B-B14F-4D97-AF65-F5344CB8AC3E}">
        <p14:creationId xmlns:p14="http://schemas.microsoft.com/office/powerpoint/2010/main" val="22632391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C23C0C-62D5-4160-91AF-EA875B4BCF7C}" type="datetimeFigureOut">
              <a:rPr lang="en-US" smtClean="0"/>
              <a:t>5/19/2019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AA1440-D7D6-47E2-8D4F-ED352D85A11E}" type="slidenum">
              <a:rPr lang="en-US" smtClean="0"/>
              <a:t>‹#›</a:t>
            </a:fld>
            <a:endParaRPr lang="en-US"/>
          </a:p>
        </p:txBody>
      </p:sp>
    </p:spTree>
    <p:extLst>
      <p:ext uri="{BB962C8B-B14F-4D97-AF65-F5344CB8AC3E}">
        <p14:creationId xmlns:p14="http://schemas.microsoft.com/office/powerpoint/2010/main" val="2404598765"/>
      </p:ext>
    </p:extLst>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7.png"/><Relationship Id="rId4"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46985F5-9B1D-4135-B561-F059E0F638C7}"/>
              </a:ext>
            </a:extLst>
          </p:cNvPr>
          <p:cNvSpPr txBox="1"/>
          <p:nvPr/>
        </p:nvSpPr>
        <p:spPr>
          <a:xfrm>
            <a:off x="3039035" y="1299882"/>
            <a:ext cx="7498978" cy="2062103"/>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High Impact Practices (HIP) Service </a:t>
            </a:r>
          </a:p>
          <a:p>
            <a:r>
              <a:rPr lang="en-US" sz="3200" dirty="0">
                <a:latin typeface="Arial" panose="020B0604020202020204" pitchFamily="34" charset="0"/>
                <a:cs typeface="Arial" panose="020B0604020202020204" pitchFamily="34" charset="0"/>
              </a:rPr>
              <a:t>Learning Internship Community </a:t>
            </a:r>
          </a:p>
          <a:p>
            <a:r>
              <a:rPr lang="en-US" sz="3200" dirty="0">
                <a:latin typeface="Arial" panose="020B0604020202020204" pitchFamily="34" charset="0"/>
                <a:cs typeface="Arial" panose="020B0604020202020204" pitchFamily="34" charset="0"/>
              </a:rPr>
              <a:t>Engagement (SLICE)with Spoken </a:t>
            </a:r>
          </a:p>
          <a:p>
            <a:r>
              <a:rPr lang="en-US" sz="3200" dirty="0">
                <a:latin typeface="Arial" panose="020B0604020202020204" pitchFamily="34" charset="0"/>
                <a:cs typeface="Arial" panose="020B0604020202020204" pitchFamily="34" charset="0"/>
              </a:rPr>
              <a:t>Word “Fix-It” Presentation</a:t>
            </a:r>
          </a:p>
        </p:txBody>
      </p:sp>
      <p:sp>
        <p:nvSpPr>
          <p:cNvPr id="5" name="TextBox 4">
            <a:extLst>
              <a:ext uri="{FF2B5EF4-FFF2-40B4-BE49-F238E27FC236}">
                <a16:creationId xmlns:a16="http://schemas.microsoft.com/office/drawing/2014/main" id="{04EAA766-8BD0-4FE2-89B6-C431EF253BCC}"/>
              </a:ext>
            </a:extLst>
          </p:cNvPr>
          <p:cNvSpPr txBox="1"/>
          <p:nvPr/>
        </p:nvSpPr>
        <p:spPr>
          <a:xfrm>
            <a:off x="3626224" y="4150659"/>
            <a:ext cx="3733799" cy="1569660"/>
          </a:xfrm>
          <a:prstGeom prst="rect">
            <a:avLst/>
          </a:prstGeom>
          <a:noFill/>
        </p:spPr>
        <p:txBody>
          <a:bodyPr wrap="square" rtlCol="0">
            <a:spAutoFit/>
          </a:bodyPr>
          <a:lstStyle/>
          <a:p>
            <a:pPr algn="ctr"/>
            <a:r>
              <a:rPr lang="en-US" sz="2400" dirty="0">
                <a:latin typeface="Arial" panose="020B0604020202020204" pitchFamily="34" charset="0"/>
                <a:cs typeface="Arial" panose="020B0604020202020204" pitchFamily="34" charset="0"/>
              </a:rPr>
              <a:t>Kiara Barcenas </a:t>
            </a:r>
          </a:p>
          <a:p>
            <a:pPr algn="ctr"/>
            <a:r>
              <a:rPr lang="en-US" sz="2400" dirty="0">
                <a:latin typeface="Arial" panose="020B0604020202020204" pitchFamily="34" charset="0"/>
                <a:cs typeface="Arial" panose="020B0604020202020204" pitchFamily="34" charset="0"/>
              </a:rPr>
              <a:t>Graffiti</a:t>
            </a:r>
          </a:p>
          <a:p>
            <a:pPr algn="ctr"/>
            <a:r>
              <a:rPr lang="en-US" sz="2400" dirty="0">
                <a:latin typeface="Arial" panose="020B0604020202020204" pitchFamily="34" charset="0"/>
                <a:cs typeface="Arial" panose="020B0604020202020204" pitchFamily="34" charset="0"/>
              </a:rPr>
              <a:t>English 1A</a:t>
            </a:r>
          </a:p>
          <a:p>
            <a:pPr algn="ctr"/>
            <a:r>
              <a:rPr lang="en-US" sz="2400" dirty="0">
                <a:latin typeface="Arial" panose="020B0604020202020204" pitchFamily="34" charset="0"/>
                <a:cs typeface="Arial" panose="020B0604020202020204" pitchFamily="34" charset="0"/>
              </a:rPr>
              <a:t>5/19/19</a:t>
            </a:r>
          </a:p>
        </p:txBody>
      </p:sp>
    </p:spTree>
    <p:extLst>
      <p:ext uri="{BB962C8B-B14F-4D97-AF65-F5344CB8AC3E}">
        <p14:creationId xmlns:p14="http://schemas.microsoft.com/office/powerpoint/2010/main" val="3030846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0FF8BC8-DD83-4EE9-A330-9F8056F34D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6450" y="545101"/>
            <a:ext cx="8257587" cy="5513360"/>
          </a:xfrm>
          <a:prstGeom prst="rect">
            <a:avLst/>
          </a:prstGeom>
        </p:spPr>
      </p:pic>
    </p:spTree>
    <p:extLst>
      <p:ext uri="{BB962C8B-B14F-4D97-AF65-F5344CB8AC3E}">
        <p14:creationId xmlns:p14="http://schemas.microsoft.com/office/powerpoint/2010/main" val="536299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3A31F31-28B2-4447-9FA5-50D08E6E809C}"/>
              </a:ext>
            </a:extLst>
          </p:cNvPr>
          <p:cNvPicPr>
            <a:picLocks noChangeAspect="1"/>
          </p:cNvPicPr>
          <p:nvPr/>
        </p:nvPicPr>
        <p:blipFill rotWithShape="1">
          <a:blip r:embed="rId2">
            <a:extLst>
              <a:ext uri="{28A0092B-C50C-407E-A947-70E740481C1C}">
                <a14:useLocalDpi xmlns:a14="http://schemas.microsoft.com/office/drawing/2010/main" val="0"/>
              </a:ext>
            </a:extLst>
          </a:blip>
          <a:srcRect l="9613" r="3320"/>
          <a:stretch/>
        </p:blipFill>
        <p:spPr>
          <a:xfrm rot="5400000">
            <a:off x="3084663" y="-874938"/>
            <a:ext cx="5778109" cy="8127908"/>
          </a:xfrm>
          <a:prstGeom prst="rect">
            <a:avLst/>
          </a:prstGeom>
        </p:spPr>
      </p:pic>
    </p:spTree>
    <p:extLst>
      <p:ext uri="{BB962C8B-B14F-4D97-AF65-F5344CB8AC3E}">
        <p14:creationId xmlns:p14="http://schemas.microsoft.com/office/powerpoint/2010/main" val="4881465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4543F92-100F-461B-A926-C93A34AC370E}"/>
              </a:ext>
            </a:extLst>
          </p:cNvPr>
          <p:cNvSpPr/>
          <p:nvPr/>
        </p:nvSpPr>
        <p:spPr>
          <a:xfrm>
            <a:off x="3048000" y="3105835"/>
            <a:ext cx="6096000" cy="646331"/>
          </a:xfrm>
          <a:prstGeom prst="rect">
            <a:avLst/>
          </a:prstGeom>
        </p:spPr>
        <p:txBody>
          <a:bodyPr>
            <a:spAutoFit/>
          </a:bodyPr>
          <a:lstStyle/>
          <a:p>
            <a:endParaRPr lang="en-US" dirty="0"/>
          </a:p>
          <a:p>
            <a:r>
              <a:rPr lang="en-US" dirty="0"/>
              <a:t> </a:t>
            </a:r>
          </a:p>
        </p:txBody>
      </p:sp>
      <p:pic>
        <p:nvPicPr>
          <p:cNvPr id="4" name="Picture 3">
            <a:extLst>
              <a:ext uri="{FF2B5EF4-FFF2-40B4-BE49-F238E27FC236}">
                <a16:creationId xmlns:a16="http://schemas.microsoft.com/office/drawing/2014/main" id="{BDAB063B-F7F0-4676-B1C7-F45A02229B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3206159" y="-922929"/>
            <a:ext cx="4917675" cy="7929566"/>
          </a:xfrm>
          <a:prstGeom prst="rect">
            <a:avLst/>
          </a:prstGeom>
        </p:spPr>
      </p:pic>
    </p:spTree>
    <p:extLst>
      <p:ext uri="{BB962C8B-B14F-4D97-AF65-F5344CB8AC3E}">
        <p14:creationId xmlns:p14="http://schemas.microsoft.com/office/powerpoint/2010/main" val="29883676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CA9F5C9-A9C1-40C2-8227-9C602A5418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00163" y="282178"/>
            <a:ext cx="8391525" cy="6293644"/>
          </a:xfrm>
          <a:prstGeom prst="rect">
            <a:avLst/>
          </a:prstGeom>
        </p:spPr>
      </p:pic>
    </p:spTree>
    <p:extLst>
      <p:ext uri="{BB962C8B-B14F-4D97-AF65-F5344CB8AC3E}">
        <p14:creationId xmlns:p14="http://schemas.microsoft.com/office/powerpoint/2010/main" val="31668691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6F281B0-D3E9-40E5-88AA-F412BCA0E0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2443162" y="609600"/>
            <a:ext cx="5991226" cy="5638800"/>
          </a:xfrm>
          <a:prstGeom prst="rect">
            <a:avLst/>
          </a:prstGeom>
        </p:spPr>
      </p:pic>
    </p:spTree>
    <p:extLst>
      <p:ext uri="{BB962C8B-B14F-4D97-AF65-F5344CB8AC3E}">
        <p14:creationId xmlns:p14="http://schemas.microsoft.com/office/powerpoint/2010/main" val="2058425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013112C-AD8A-4E50-8BEE-1291D0FB8741}"/>
              </a:ext>
            </a:extLst>
          </p:cNvPr>
          <p:cNvSpPr txBox="1"/>
          <p:nvPr/>
        </p:nvSpPr>
        <p:spPr>
          <a:xfrm>
            <a:off x="4529137" y="212438"/>
            <a:ext cx="4019550" cy="584775"/>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Spoken Word </a:t>
            </a:r>
          </a:p>
        </p:txBody>
      </p:sp>
      <p:sp>
        <p:nvSpPr>
          <p:cNvPr id="4" name="TextBox 3">
            <a:extLst>
              <a:ext uri="{FF2B5EF4-FFF2-40B4-BE49-F238E27FC236}">
                <a16:creationId xmlns:a16="http://schemas.microsoft.com/office/drawing/2014/main" id="{9A4AFC70-AE5D-4C84-83D9-8460211FA69C}"/>
              </a:ext>
            </a:extLst>
          </p:cNvPr>
          <p:cNvSpPr txBox="1"/>
          <p:nvPr/>
        </p:nvSpPr>
        <p:spPr>
          <a:xfrm>
            <a:off x="209550" y="944850"/>
            <a:ext cx="4110038" cy="4708981"/>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Hey you yes you</a:t>
            </a:r>
          </a:p>
          <a:p>
            <a:r>
              <a:rPr lang="en-US" sz="2000" dirty="0">
                <a:latin typeface="Arial" panose="020B0604020202020204" pitchFamily="34" charset="0"/>
                <a:cs typeface="Arial" panose="020B0604020202020204" pitchFamily="34" charset="0"/>
              </a:rPr>
              <a:t>Stop staining  community walls with letters we do not understand. Those marks all over the wall do not look so pretty. Here is an advice  to street bangers instead of using graffiti go confront your rival face to face </a:t>
            </a:r>
          </a:p>
          <a:p>
            <a:r>
              <a:rPr lang="en-US" sz="2000" dirty="0">
                <a:latin typeface="Arial" panose="020B0604020202020204" pitchFamily="34" charset="0"/>
                <a:cs typeface="Arial" panose="020B0604020202020204" pitchFamily="34" charset="0"/>
              </a:rPr>
              <a:t>if you are doing graffiti to show expression </a:t>
            </a:r>
          </a:p>
          <a:p>
            <a:r>
              <a:rPr lang="en-US" sz="2000" dirty="0">
                <a:latin typeface="Arial" panose="020B0604020202020204" pitchFamily="34" charset="0"/>
                <a:cs typeface="Arial" panose="020B0604020202020204" pitchFamily="34" charset="0"/>
              </a:rPr>
              <a:t>Please do not chose to damage the walls instead go to a  studio</a:t>
            </a:r>
          </a:p>
          <a:p>
            <a:r>
              <a:rPr lang="en-US" sz="2000" dirty="0">
                <a:latin typeface="Arial" panose="020B0604020202020204" pitchFamily="34" charset="0"/>
                <a:cs typeface="Arial" panose="020B0604020202020204" pitchFamily="34" charset="0"/>
              </a:rPr>
              <a:t>Allow your community walls to look nice and clean. Chose to be graffiti free.</a:t>
            </a:r>
          </a:p>
        </p:txBody>
      </p:sp>
      <p:pic>
        <p:nvPicPr>
          <p:cNvPr id="6" name="Picture 5">
            <a:extLst>
              <a:ext uri="{FF2B5EF4-FFF2-40B4-BE49-F238E27FC236}">
                <a16:creationId xmlns:a16="http://schemas.microsoft.com/office/drawing/2014/main" id="{A8C6315A-5C63-4665-B970-A762C68E0D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81895" y="944850"/>
            <a:ext cx="7762467" cy="5767387"/>
          </a:xfrm>
          <a:prstGeom prst="rect">
            <a:avLst/>
          </a:prstGeom>
        </p:spPr>
      </p:pic>
      <p:pic>
        <p:nvPicPr>
          <p:cNvPr id="7" name="graffiti">
            <a:hlinkClick r:id="" action="ppaction://media"/>
            <a:extLst>
              <a:ext uri="{FF2B5EF4-FFF2-40B4-BE49-F238E27FC236}">
                <a16:creationId xmlns:a16="http://schemas.microsoft.com/office/drawing/2014/main" id="{97B0C503-4544-4E73-B501-B7AE40C4512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06538" y="5527388"/>
            <a:ext cx="508000" cy="508000"/>
          </a:xfrm>
          <a:prstGeom prst="rect">
            <a:avLst/>
          </a:prstGeom>
        </p:spPr>
      </p:pic>
    </p:spTree>
    <p:extLst>
      <p:ext uri="{BB962C8B-B14F-4D97-AF65-F5344CB8AC3E}">
        <p14:creationId xmlns:p14="http://schemas.microsoft.com/office/powerpoint/2010/main" val="2628536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233"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docProps/app.xml><?xml version="1.0" encoding="utf-8"?>
<Properties xmlns="http://schemas.openxmlformats.org/officeDocument/2006/extended-properties" xmlns:vt="http://schemas.openxmlformats.org/officeDocument/2006/docPropsVTypes">
  <Template>Office Theme</Template>
  <TotalTime>50</TotalTime>
  <Words>112</Words>
  <Application>Microsoft Office PowerPoint</Application>
  <PresentationFormat>Widescreen</PresentationFormat>
  <Paragraphs>16</Paragraphs>
  <Slides>7</Slides>
  <Notes>0</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Rosa Barcenas</dc:creator>
  <cp:lastModifiedBy>Rosa Barcenas</cp:lastModifiedBy>
  <cp:revision>5</cp:revision>
  <dcterms:created xsi:type="dcterms:W3CDTF">2019-05-20T06:47:32Z</dcterms:created>
  <dcterms:modified xsi:type="dcterms:W3CDTF">2019-05-20T07:38:21Z</dcterms:modified>
</cp:coreProperties>
</file>